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presProps" Target="presProps.xml"/>
  <Relationship Id="rId97" Type="http://schemas.openxmlformats.org/officeDocument/2006/relationships/viewProps" Target="viewProps.xml"/>
  <Relationship Id="rId9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re was long war between the house of Saul and the house of David: but David waxed stronger and stronger, and the house of Saul waxed weaker and weake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re was long war between the house of Saul and the house of David: but David waxed stronger and stronger, and the house of Saul waxed weaker and weaker.]]></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unto David were sons born in Hebron: and his firstborn was Amnon, of Ahinoam the Jezreelites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unto David were sons born in Hebron: and his firstborn was Amnon, of Ahinoam the Jezreelites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is second, Chileab, of Abigail the wife of Nabal the Carmelite; and the third, Absalom the son of Maacah the daughter of Talmai king of Geshur;]]></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is second, Chileab, of Abigail the wife of Nabal the Carmelite; and the third, Absalom the son of Maacah the daughter of Talmai king of Geshur;]]></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fourth, Adonijah the son of Haggith; and the fifth, Shephatiah the son of Abital;]]></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sixth, Ithream, by Eglah David's wife. These were born to David in Hebro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sixth, Ithream, by Eglah David's wife. These were born to David in Hebro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came to pass, while there was war between the house of Saul and the house of David, that Abner made himself strong for the house of Saul.]]></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came to pass, while there was war between the house of Saul and the house of David, that Abner made himself strong for the house of Saul.]]></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Saul had a concubine, whose name was Rizpah, the daughter of Aiah: and Ishbosheth said to Abner, Wherefore have you gone in unto my father's concubin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Saul had a concubine, whose name was Rizpah, the daughter of Aiah: and Ishbosheth said to Abner, Wherefore have you gone in unto my father's concubin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was Abner very angry for the words of Ishbosheth, and said, Am I a dog's head, which against Judah do show kindness this day unto the house of Saul your father, to his brethren, and to his friends, and have not delivered you into the hand of David, that you charge me to day with a fault concerning this woma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was Abner very angry for the words of Ishbosheth, and said, Am I a dog's head, which against Judah do show kindness this day unto the house of Saul your father, to his brethren, and to his friends, and have not delivered you into the hand of David, that you charge me to day with a fault concerning this woma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was Abner very angry for the words of Ishbosheth, and said, Am I a dog's head, which against Judah do show kindness this day unto the house of Saul your father, to his brethren, and to his friends, and have not delivered you into the hand of David, that you charge me to day with a fault concerning this woma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was Abner very angry for the words of Ishbosheth, and said, Am I a dog's head, which against Judah do show kindness this day unto the house of Saul your father, to his brethren, and to his friends, and have not delivered you into the hand of David, that you charge me to day with a fault concerning this woma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 do God to Abner, and more also, except, as the LORD has sworn to David, even so I do to hi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 do God to Abner, and more also, except, as the LORD has sworn to David, even so I do to hi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o translate the kingdom from the house of Saul, and to set up the throne of David over Israel and over Judah, from Dan even to Beersheb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o translate the kingdom from the house of Saul, and to set up the throne of David over Israel and over Judah, from Dan even to Beersheb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could not answer Abner a word again, because he feared hi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could not answer Abner a word again, because he feared hi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bner sent messengers to David on his behalf, saying, Whose is the land? saying also, Make your league with me, and, behold, my hand shall be with you, to bring about all Israel unto you.]]></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bner sent messengers to David on his behalf, saying, Whose is the land? saying also, Make your league with me, and, behold, my hand shall be with you, to bring about all Israel unto you.]]></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bner sent messengers to David on his behalf, saying, Whose is the land? saying also, Make your league with me, and, behold, my hand shall be with you, to bring about all Israel unto you.]]></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aid, Well; I will make a league with you: but one thing I require of you, that is, You shall not see my face, except you first bring Michal Saul's daughter, when you come to see my fac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aid, Well; I will make a league with you: but one thing I require of you, that is, You shall not see my face, except you first bring Michal Saul's daughter, when you come to see my fac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aid, Well; I will make a league with you: but one thing I require of you, that is, You shall not see my face, except you first bring Michal Saul's daughter, when you come to see my fac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David sent messengers to Ishbosheth Saul's son, saying, Deliver me my wife Michal, which I espoused to me for an hundred foreskins of the Philistin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David sent messengers to Ishbosheth Saul's son, saying, Deliver me my wife Michal, which I espoused to me for an hundred foreskins of the Philistin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David sent messengers to Ishbosheth Saul's son, saying, Deliver me my wife Michal, which I espoused to me for an hundred foreskins of the Philistin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shbosheth sent, and took her from her husband, even from Phaltiel the son of Laish.]]></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shbosheth sent, and took her from her husband, even from Phaltiel the son of Laish.]]></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r husband went with her along weeping behind her to Bahurim. Then said Abner unto him, Go, return. And he returne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r husband went with her along weeping behind her to Bahurim. Then said Abner unto him, Go, return. And he returne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Abner had communication with the elders of Israel, saying, All of you sought for David in times past to be king over you:]]></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Abner had communication with the elders of Israel, saying, All of you sought for David in times past to be king over you:]]></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ow then do it: for the LORD has spoken of David, saying, By the hand of my servant David I will save my people Israel out of the hand of the Philistines, and out of the hand of all their enemi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ow then do it: for the LORD has spoken of David, saying, By the hand of my servant David I will save my people Israel out of the hand of the Philistines, and out of the hand of all their enemi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ow then do it: for the LORD has spoken of David, saying, By the hand of my servant David I will save my people Israel out of the hand of the Philistines, and out of the hand of all their enemi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bner also spoke in the ears of Benjamin: and Abner went also to speak in the ears of David in Hebron all that seemed good to Israel, and that seemed good to the whole house of Benjami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bner also spoke in the ears of Benjamin: and Abner went also to speak in the ears of David in Hebron all that seemed good to Israel, and that seemed good to the whole house of Benjami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bner also spoke in the ears of Benjamin: and Abner went also to speak in the ears of David in Hebron all that seemed good to Israel, and that seemed good to the whole house of Benjami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So Abner came to David to Hebron, and twenty men with him. And David made Abner and the men that were with him a feas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So Abner came to David to Hebron, and twenty men with him. And David made Abner and the men that were with him a feas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bner said unto David, I will arise and go, and will gather all Israel unto my lord the king, that they may make a league with you, and that you may reign over all that yours heart desires. And David sent Abner away; and he went in peac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bner said unto David, I will arise and go, and will gather all Israel unto my lord the king, that they may make a league with you, and that you may reign over all that yours heart desires. And David sent Abner away; and he went in peac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bner said unto David, I will arise and go, and will gather all Israel unto my lord the king, that they may make a league with you, and that you may reign over all that yours heart desires. And David sent Abner away; and he went in peac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bner said unto David, I will arise and go, and will gather all Israel unto my lord the king, that they may make a league with you, and that you may reign over all that yours heart desires. And David sent Abner away; and he went in peac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behold, the servants of David and Joab came from pursuing a troop, and brought in a great spoil with them: but Abner was not with David in Hebron; for he had sent him away, and he was gone in peac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behold, the servants of David and Joab came from pursuing a troop, and brought in a great spoil with them: but Abner was not with David in Hebron; for he had sent him away, and he was gone in peac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behold, the servants of David and Joab came from pursuing a troop, and brought in a great spoil with them: but Abner was not with David in Hebron; for he had sent him away, and he was gone in peac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en Joab and all the host that was with him were come, they told Joab, saying, Abner the son of Ner came to the king, and he has sent him away, and he is gone in peac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en Joab and all the host that was with him were come, they told Joab, saying, Abner the son of Ner came to the king, and he has sent him away, and he is gone in peac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n Joab came to the king, and said, What have you done? behold, Abner came unto you; why is it that you have sent him away, and he is quite gon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n Joab came to the king, and said, What have you done? behold, Abner came unto you; why is it that you have sent him away, and he is quite gon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You know Abner the son of Ner, that he came to deceive you, and to know your going out and your coming in, and to know all that you d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You know Abner the son of Ner, that he came to deceive you, and to know your going out and your coming in, and to know all that you d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Joab was come out from David, he sent messengers after Abner, which brought him again from the well of Sirah: but David knew it not.]]></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Joab was come out from David, he sent messengers after Abner, which brought him again from the well of Sirah: but David knew it not.]]></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when Abner was returned to Hebron, Joab took him aside in the gate to speak with him quietly, and stroke him there under the fifth rib, that he died, for the blood of Asahel his brother.]]></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when Abner was returned to Hebron, Joab took him aside in the gate to speak with him quietly, and stroke him there under the fifth rib, that he died, for the blood of Asahel his brother.]]></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when Abner was returned to Hebron, Joab took him aside in the gate to speak with him quietly, and stroke him there under the fifth rib, that he died, for the blood of Asahel his brother.]]></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afterward when David heard it, he said, I and my kingdom are guiltless before the LORD for ever from the blood of Abner the son of Ner:]]></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afterward when David heard it, he said, I and my kingdom are guiltless before the LORD for ever from the blood of Abner the son of Ner:]]></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Let it rest on the head of Joab, and on all his father's house; and let there not fail from the house of Joab one that has an issue, or that is a leper, or that leans on a staff, or that falls on the sword, or that lacks brea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Let it rest on the head of Joab, and on all his father's house; and let there not fail from the house of Joab one that has an issue, or that is a leper, or that leans on a staff, or that falls on the sword, or that lacks bread.]]></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Let it rest on the head of Joab, and on all his father's house; and let there not fail from the house of Joab one that has an issue, or that is a leper, or that leans on a staff, or that falls on the sword, or that lacks bread.]]></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So Joab, and Abishai his brother slew Abner, because he had slain their brother Asahel at Gibeon in the battl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So Joab, and Abishai his brother slew Abner, because he had slain their brother Asahel at Gibeon in the battl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David said to Joab, and to all the people that were with him, Rend your clothes, and gird you with sackcloth, and mourn before Abner. And king David himself followed the bier.]]></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David said to Joab, and to all the people that were with him, Rend your clothes, and gird you with sackcloth, and mourn before Abner. And king David himself followed the bier.]]></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David said to Joab, and to all the people that were with him, Rend your clothes, and gird you with sackcloth, and mourn before Abner. And king David himself followed the bier.]]></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y buried Abner in Hebron: and the king lifted up his voice, and wept at the grave of Abner; and all the people wept.]]></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y buried Abner in Hebron: and the king lifted up his voice, and wept at the grave of Abner; and all the people wept.]]></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 king lamented over Abner, and said, Died Abner as a fool die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Your hands were not bound, nor your feet put into fetters: as a man falls before wicked men, so fell you. And all the people wept again over him.]]></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Your hands were not bound, nor your feet put into fetters: as a man falls before wicked men, so fell you. And all the people wept again over him.]]></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when all the people came to cause David to eat food while it was yet day, David swore, saying, So do God to me, and more also, if I taste bread, or ought else, till the sun be down.]]></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when all the people came to cause David to eat food while it was yet day, David swore, saying, So do God to me, and more also, if I taste bread, or ought else, till the sun be down.]]></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when all the people came to cause David to eat food while it was yet day, David swore, saying, So do God to me, and more also, if I taste bread, or ought else, till the sun be down.]]></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when all the people came to cause David to eat food while it was yet day, David swore, saying, So do God to me, and more also, if I taste bread, or ought else, till the sun be down.]]></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all the people took notice of it, and it pleased them: as whatsoever the king did pleased all the people.]]></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all the people took notice of it, and it pleased them: as whatsoever the king did pleased all the people.]]></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For all the people and all Israel understood that day that it was not of the king to slay Abner the son of Ner.]]></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For all the people and all Israel understood that day that it was not of the king to slay Abner the son of Ner.]]></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the king said unto his servants, Know all of you not that there is a prince and a great man fallen this day in Israel?]]></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the king said unto his servants, Know all of you not that there is a prince and a great man fallen this day in Israel?]]></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I am this day weak, though anointed king; and these men the sons of Zeruiah be too hard for me: the LORD shall reward the doer of evil according to his wickedness.]]></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I am this day weak, though anointed king; and these men the sons of Zeruiah be too hard for me: the LORD shall reward the doer of evil according to his wickedness.]]></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I am this day weak, though anointed king; and these men the sons of Zeruiah be too hard for me: the LORD shall reward the doer of evil according to his wickednes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05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சாமுவேல்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வுலின் குடும்பத்துக்கும் தாவீதின் குடும்பத்துக்கும்; நெடுநாள் யுத்தம் நடந்தது; தாவீது வர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த்தான்; சவுலின் குடும்பத்தாரோ வரவர பலவீனப்பட்டு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எப்ரோனிலே தாவீதுக்குப் பிறந்த குமாரர்: யெஸ்ரயேல் ஊராளான அகினோவாமிடத்திலே பிறந்த அம்னோன்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ல் பிறந்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பாலின் மனைவியாயிருந்த கர்மேல் ஊரானான அபிகாயிலிடத்திலே பிறந்த கீலேயாப் அவனுடைய இரண்டாம்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றாம் குமாரன் கேசூரின் ராஜாவான தல்மாய் குமாரத்தியாகிய மாக்காள் பெற்ற அப்சலோம் என்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லாம் குமாரன் ஆகீத் பெற்ற அதோனியா என்பவன்; ஐந்தாம் குமாரன் அபித்தாள் பெற்ற செப்பத்தியா என்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றாம் குமாரன் தாவீதின் மனைவியாகிய எக்லாளிடத்தில் பிறந்த இத்ரேயாம் என்பவன்; இவர்கள் எப்ரோ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க்குப் பிறந்த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சவுலின் குடும்பத்துக்கும் தாவீதின் குடும்பத்துக்கும் யுத்தம் நடந்துவருகிறபோது அப்னேர் சவு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பத்திலே பலத்தவ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வுலுக்கு ஆயாவின் குமாரத்தியாகிய ரிஸ்பான் என்னும் பேருள்ள ஒரு மறு மனையாட்டி இருந்தாள்; இஸ்போசே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னேரை நோக்கி: நீ என் தகப்பனாருடைய மறுமனையாட்டியினிடத்தில் பிரவேசித்தது என்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னேர் இஸ்போசேத்தின் வார்த்தைகளுக்காக மிகவும் கோபங் கொண்டு: உம்மைத் தாவீதின்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மல் இந்நாள்மட்டும் உம்முடைய தகப்பனாகிய சவுலின் குடும்பத்துக்கும், அவருடைய சகோதர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கிதருக்கும் தயவுசெய்கிறவனாகிய என்னை நீர் இன்று ஒரு ஸ்திரீயினிமித்தம் குற்றம்பிடிக்கிறதற்கு,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வுக்கு உட்கையான ஒரு நாய்த்த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ன் ராஜ்யபாரத்தைச் சவுலின் குடும்பத்தை விட்டுத் தாண்டப்பண்ணி, தாவீதின் சிங்காசனத்தைத் தா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க்கிப் பெயெர்செபாமட்டுள்ள இஸ்ரவேலின்மேலும் யூதாவின்மேலும் நிலைநிறுத்து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கர்த்தர் தாவீதுக்கு ஆணையிட்டபடியே, நான் அவனுக்குச் செய்யாமற்போனால், தேவன் அப்னேருக்கு அதற்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யாகவும் அதற்கு அதிகமாகவும் செய்யக்கடவ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அவன் அப்னேருக்குப் பயப்பட்டதினால், அப்புறம் ஒரு மறுமொழியும் அவனு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னேர் தன் நாமத்தினாலே தாவீதினிடத்திற்கு ஸ்தானாபதிகளை அனுப்பி தேசம் யாருடையது? என்னோ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 பண்ணும்; இதோ இஸ்ரவேலையெல்லாம் உம்மிடத்தில் திருப்ப என் கையெல்லாம் உம்மோடிருக்கு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ச்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தற்குத் தாவீது: நல்லது உன்னோட நான் உடன்படிக்கைபண்ணுவேன், ஆனாலும் ஒரே காரியம் உன்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கொள்ளுகிறேன்; அது என்னவெனில், நீ என் முகத்தைப் பார்க்க வரும்போது சவுலின் குமாரத்தியா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ளை நீ அழைத்துவரவேண்டும்; அதற்குமுன் நீ என் முகத்தைப் பார்ப்பதில்லை என்று சொல்லச்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ன் சவுலின் குமாரனாகிய இஸ்போசேத்தினிடத்திற்கும் ஸ்தானாபதிகளை அனுப்பி: நான் பெலிஸ்தருடைய நூ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த்தோல்களைப் பரிசமாகக் கொடுத்து விவாகம்பண்ணின என் மனைவியாகிய மீகாளை அனுப்பிவிடும் என்று சொல்ல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இஸ்போசேத் அவளை லாயீசின் குமாரனாகிய பல்த்தியேல் என்னும் புருஷனிடத்திலிருந்து அழைத்து 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களை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ள் புருஷன் பகூரிம்மட்டும் அவள் பிறகாலே அழுதுகொண்டுவந்தான்; அப்னேர் அவனை நோக்கி: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ப்போ என்றான்; அவன் திரும்பிப் போய்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னேர் இஸ்ரவேலின் மூப்பரோடே பேசி: தாவீதை உங்கள்மேல் ராஜாவாக வைக்கும்படிக்கு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கநாளாய்த் தே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ப்போதும் அப்படிச் செய்யுங்கள்; என் தாசனாகிய தாவீதின் கையினால் என் ஜனமாகிய இஸ்ரவேலை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ஸ்தரின் கைக்கும், அவர்களுடைய எல்லாச் சத்துருக்களின் கைக்கும் நீங்கலாக்கி ரட்சிப்பே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தாவீதைக்குறித்துச் சொல்லியிருக்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ந்தப்பிரகாரமாக அப்னேர் பென்யமீன் மனுஷர் காதுகள் கேட்கப் பேசினான்; பின்பு அப்னேர் இஸ்ரவேல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க்கும் பென்யமீனுடைய எல்லாக் குடும்பத்தாரின் பார்வைக்கும் சம்மதியானதையெல்லாம் எப்ரோ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ன் காதுகள் கேட்கப் பேசுகிறதற்கு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னேரும் அவனோடேகூட இருபது; பேரும் எப்ரோனிலிருக்கிற தாவீதினிடத்தில் வந்தபோது, 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னேருக்கும், அவனோடே வந்த மனுஷருக்கும் விருந்து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ன்பு அப்னேர் தாவீதை நோக்கி: நான் எழுந்துபோய் இஸ்ரவேலை எல்லாம் உம்மோ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பண்ணும்படிக்கு, ராஜாவாகிய என் ஆண்டவனிடத்தில் சேர்த்துக்கொண்டு; வருகிறேன்; அ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ய ஆத்துமா அரசாள விரும்புகிற இடமெல்லாம் அரசாளுவீர் என்றான்; அப்படியே தாவீது அ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விட்டான்; அவன் சமாதானத்தோடே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தாவீதின் சேவகரும் யோவாபும் அநேகம் பொருட்களைக் கொள்ளையிட்டு தண்டிலிருந்து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அப்னேர் எப்ரோனில் தாவீதினிடத்தில் இல்லை; அவனை அனுப்பிவிட்டான்; அவன் சமாதானத்தோ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யோவாபும் அவனோடிருந்த எல்லாச் சேனையும் வந்தபோது, நேரின் குமாரனாகிய அப்னேர் ராஜாவி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ன் என்றும், அவர் அவனைச் சமாதானமாய்ப்போக அனுப்பிவிட்டார் என்றும் யோவாவுக்கு அறி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ப்பொழுது யோவாப் ராஜாவண்டையில் பிரவேசித்து: என்ன செய்தீர்? இதோ அப்னேர் உம்மிடத்தில்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 அவனைப் போகவிட்டது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நேரின் குமாரனாகிய அப்னேரை அறிவீரே; அவன் உம்மை மோசம்போக்கவும், உம்முடைய போக்குவரத்தை அறி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 செய்கிறதையெல்லாம் ஆராயவும் வந்தான்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யோவாப் தாவீதை விட்டுப் புறப்பட்டவுடனே அவன் அப்னேரைத் தாவீதுக்குத் தெரியாமல் கூட்டி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படி ஆட்களை அனுப்பினான்; அவர்கள் சீரா என்னும் துரவுமட்டும்போய் அவனை அழைத்துக்கொண்டு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ப்னேர் எப்ரோனுக்குத் திரும்பி வருகிறபோது, யோவாப் அவனோடே இரகசியமாய்ப் பேசப்போகிறவன்போ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லிமுகவாசலின் நடுவே ஒரு பக்கமாய் அழைத்துப்போய், தன் தம்பி ஆசகேலுடைய இரத்தப்பழியை வாங்க அங்கே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ற்றியிலே குத்திக்கொன்று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தாவீது அதைக் கேட்டபோது: நேரின் குமாரனாகிய அப்னேரின் இரத்தத்திற்காக என்மேலும் என் ராஜ்ய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ம் கர்த்தருக்கு முன்பாக என்றைக்கும் பழியி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து யோவாபுடைய தலையின் மேலும், அவன் தகப்பன் குடும்பத்தின் மேலும் சுமந்திருப்பதாக; யோவா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ரிலே பிரமியக்காரனும், குஷ்டரோகியும், கோல் ஊன்றி நடக்கிறவனும், பட்டயத்தால் விழுகிறவனும், அ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ச்சலுள்ளவனும் ஒருக்காலும் ஒழிந்துபோகவதி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ப்னேர் கிபியோனில் நடந்த யுத்ததிலே தங்கள் தம்பியாகிய ஆசகேலைக் கொன்றதினிமித்தம் யோவாபு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னாகிய அபிசாயும் அவனைச் சங்கார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தாவீது யோவாபையும் அவனோடிருந்த சகல ஜனங்களையும் பார்த்து: நீங்கள் உங்கள் வஸ்திரங்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த்துக்கொண்டு, இரட்டுடுத்தி, அப்னேருக்கு முன்னாக நடந்து துக்கங்கொண்டாடுங்கள்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ராஜா தானும் பாடைக்குப் பின்செ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வர்கள் அப்னேரை எப்ரோனிலே அடக்கம்பண்ணுகையில் ராஜா அப்னேரின் கல்லறையண்டையிலே சத்தமிட்டு அழு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ல ஜனங்களும் அழு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ராஜா அப்னேருக்காகப் புலம்பி: மதிகெட்டவன் சாகிறதுபோல அப்னேர் செத்து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உன் கைகள் கட்டப்படவும் இல்லை, உன் கால்களில் விலங்கு போடப்பட்டவும் இல்லை, துஷ்டர்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கிறதுபோல மடிந்தாயே என்றான்; அப்பொழுது ஜனங்களளெல்லாரும் பின்னும் அதிகமாய் அவனுக்காக அழு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பொழுது இன்னும் இருக்கையில், ஜனங்கள் எல்லாரும் வந்து அப்பம் புசியும் என்று தாவீது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போது, தாவீது: சூரியன் அஸ்தமிக்கிறதற்கு முன்னே நான் அப்பத்தையாகிலும், வெறெதையா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சிபார்த்தால் தேவன் எனக்கு அதற்குச் சரியாகவும் அதற்கு அதிகமாகவும் செய்யக்கடவர் என்று ஆணையிட்டு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ஜனங்கள் எல்லாரும் அதைக் கவனித்தார்கள்; அது அவர்கள் பார்வைக்கு நன்றாயிருந்தது; அப்படியே ரா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தெல்லாம் சகல ஜனங்களுக்கும் நலமாய்த் தோன்றி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நேரின் குமாரனாகிய அப்னேரைக் கொன்றுபோட்டது ராஜாவினால் உண்டானதல்லவென்று அந்நாளிலே சகல ஜன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ர் அனைவரும் அறிந்து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ராஜா தன் ஊழியக்காரரை நோக்கி: இன்றையதினம் இஸ்ரவேலில் பிரபுவும், பெரிய மனுஷனுமாகிய ஒ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ந்தான் என்று அறியீ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நான் ராஜாவாக அபிஷேகம்பண்ணப்பட்டவனாயிருந்தபோதிலும் நான் இன்னும் பலவீனன்; செருயாவின் குமார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 மனுஷர் என் பலத்துக்கு மிஞ்சினவர்களாயிருக்கிறார்கள்; அந்தப் பொல்லாப்பைச் செய்தவனுக்கு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பொல்லாப்புக்குத்தக்கதாய்ச் சரிக்கட்டுவாரா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3]]></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2026-10-21T01:56:20Z</dcterms:created>
  <dcterms:modified xsi:type="dcterms:W3CDTF">2026-10-21T01:56:20Z</dcterms:modified>
  <dc:title>2 சாமுவேல்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