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ஆளுகை செய்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வாரும் எங்கள் மத்த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ய்கள்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் வில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அதிச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நட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ிரசன்ன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ூட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பிஷேக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ிர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மையான பாத்திர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 செய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2026-10-31T00:43:36Z</dcterms:created>
  <dcterms:modified xsi:type="dcterms:W3CDTF">2026-10-31T00:43:36Z</dcterms:modified>
  <dc:title>துதிப் பாடல்கள் : 330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