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presProps" Target="presProps.xml"/>
  <Relationship Id="rId90" Type="http://schemas.openxmlformats.org/officeDocument/2006/relationships/viewProps" Target="viewProps.xml"/>
  <Relationship Id="rId9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Reuben and the children of Gad had a very great multitude of cattle: and when they saw the land of Jazer, and the land of Gilead, that, behold, the place was a place for catt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Reuben and the children of Gad had a very great multitude of cattle: and when they saw the land of Jazer, and the land of Gilead, that, behold, the place was a place for catt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children of Gad and the children of Reuben came and spoke unto Moses, and to Eleazar the priest, and unto the princes of the congregation,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children of Gad and the children of Reuben came and spoke unto Moses, and to Eleazar the priest, and unto the princes of the congregation,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aroth, and Dibon, and Jazer, and Nimrah, and Heshbon, and Elealeh, and Shebam, and Nebo, and Be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aroth, and Dibon, and Jazer, and Nimrah, and Heshbon, and Elealeh, and Shebam, and Nebo, and Be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ven the country which the LORD stroke before the congregation of Israel, is a land for cattle, and your servants have catt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said they, if we have found grace in your sight, let this land be given unto your servants for a possession, and bring us not over Jord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said they, if we have found grace in your sight, let this land be given unto your servants for a possession, and bring us not over Jord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said unto the children of Gad and to the children of Reuben, Shall your brethren go to war, and shall all of you sit he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said unto the children of Gad and to the children of Reuben, Shall your brethren go to war, and shall all of you sit her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refore discourage all of you the heart of the children of Israel from going over into the land which the LORD has given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refore discourage all of you the heart of the children of Israel from going over into the land which the LORD has give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us did your fathers, when I sent them from Kadeshbarnea to see the l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us did your fathers, when I sent them from Kadeshbarnea to see the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hen they went up unto the valley of Eshcol, and saw the land, they discouraged the heart of the children of Israel, that they should not go into the land which the LORD had give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hen they went up unto the valley of Eshcol, and saw the land, they discouraged the heart of the children of Israel, that they should not go into the land which the LORD had give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s anger was kindled the same time, and he swore,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urely none of the men that came up out of Egypt, from twenty years old and upward, shall see the land which I swore unto Abraham, unto Isaac, and unto Jacob; because they have not wholly followed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urely none of the men that came up out of Egypt, from twenty years old and upward, shall see the land which I swore unto Abraham, unto Isaac, and unto Jacob; because they have not wholly followed 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ve Caleb the son of Jephunneh the Kenezite, and Joshua the son of Nun: for they have wholly followed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ve Caleb the son of Jephunneh the Kenezite, and Joshua the son of Nun: for they have wholly followed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ve Caleb the son of Jephunneh the Kenezite, and Joshua the son of Nun: for they have wholly followed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s anger was kindled against Israel, and he made them wander in the wilderness forty years, until all the generation, that had done evil in the sight of the LORD, was consum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s anger was kindled against Israel, and he made them wander in the wilderness forty years, until all the generation, that had done evil in the sight of the LORD, was consum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all of you are risen up in your fathers' position, an increase of sinful men, to augment yet the fierce anger of the LORD toward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all of you are risen up in your fathers' position, an increase of sinful men, to augment yet the fierce anger of the LORD toward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ehold, all of you are risen up in your fathers' position, an increase of sinful men, to augment yet the fierce anger of the LORD toward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f all of you turn away from after him, he will yet again leave them in the wilderness; and all of you shall destroy all this peo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f all of you turn away from after him, he will yet again leave them in the wilderness; and all of you shall destroy all this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came near unto him, and said, We will build sheepfolds here for our cattle, and cities for our little 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came near unto him, and said, We will build sheepfolds here for our cattle, and cities for our little 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ourselves will go ready armed before the children of Israel, until we have brought them unto their place: and our little ones shall dwell in the fenced cities because of the inhabitants of the l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ourselves will go ready armed before the children of Israel, until we have brought them unto their place: and our little ones shall dwell in the fenced cities because of the inhabitants of the la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ourselves will go ready armed before the children of Israel, until we have brought them unto their place: and our little ones shall dwell in the fenced cities because of the inhabitants of the la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e will not return unto our houses, until the children of Israel have inherited every man his inheritan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e will not return unto our houses, until the children of Israel have inherited every man his inheritan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e will not inherit with them on yonder side Jordan, or forward; because our inheritance is fallen to us on this side Jordan eastwa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e will not inherit with them on yonder side Jordan, or forward; because our inheritance is fallen to us on this side Jordan eastwa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said unto them, If all of you will do this thing, if all of you will go armed before the LORD to w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said unto them, If all of you will do this thing, if all of you will go armed before the LORD to w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ill go all of you armed over Jordan before the LORD, until he has driven out his enemies from before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ill go all of you armed over Jordan before the LORD, until he has driven out his enemies from before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and be subdued before the LORD: then afterward all of you shall return, and be guiltless before the LORD, and before Israel; and this land shall be your possession before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and be subdued before the LORD: then afterward all of you shall return, and be guiltless before the LORD, and before Israel; and this land shall be your possession before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and be subdued before the LORD: then afterward all of you shall return, and be guiltless before the LORD, and before Israel; and this land shall be your possession before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if all of you will not do so, behold, all of you have sinned against the LORD: and be sure your sin will find you ou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if all of you will not do so, behold, all of you have sinned against the LORD: and be sure your sin will find you ou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ild you cities for your little ones, and folds for your sheep; and do that which has proceeded out of your mou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ild you cities for your little ones, and folds for your sheep; and do that which has proceeded out of your mou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Gad and the children of Reuben spoke unto Moses, saying, Your servants will do as my lord command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Gad and the children of Reuben spoke unto Moses, saying, Your servants will do as my lord command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ur little ones, our wives, our flocks, and all our cattle, shall be there in the cities of Gile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ur little ones, our wives, our flocks, and all our cattle, shall be there in the cities of Gile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your servants will pass over, every man armed for war, before the LORD to battle, as my lord say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your servants will pass over, every man armed for war, before the LORD to battle, as my lord say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oncerning them Moses commanded Eleazar the priest, and Joshua the son of Nun, and the chief fathers of the tribes of the children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concerning them Moses commanded Eleazar the priest, and Joshua the son of Nun, and the chief fathers of the tribes of the children of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them, If the children of Gad and the children of Reuben will pass with you over Jordan, every man armed to battle, before the LORD, and the land shall be subdued before you; then all of you shall give them the land of Gilead for a possess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them, If the children of Gad and the children of Reuben will pass with you over Jordan, every man armed to battle, before the LORD, and the land shall be subdued before you; then all of you shall give them the land of Gilead for a posses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them, If the children of Gad and the children of Reuben will pass with you over Jordan, every man armed to battle, before the LORD, and the land shall be subdued before you; then all of you shall give them the land of Gilead for a possess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if they will not pass over with you armed, they shall have possessions among you in the land of Cana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if they will not pass over with you armed, they shall have possessions among you in the land of Cana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Gad and the children of Reuben answered, saying, As the LORD has said unto your servants, so will we d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Gad and the children of Reuben answered, saying, As the LORD has said unto your servants, so will we d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e will pass over armed before the LORD into the land of Canaan, that the possession of our inheritance on this side Jordan may be our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e will pass over armed before the LORD into the land of Canaan, that the possession of our inheritance on this side Jordan may be our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gave unto them, even to the children of Gad, and to the children of Reuben, and unto half the tribe of Manasseh the son of Joseph, the kingdom of Sihon king of the Amorites, and the kingdom of Og king of Bashan, the land, with the cities thereof in the coasts, even the cities of the country round abou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Gad built Dibon, and Ataroth, and Aro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troth, Shophan, and Jaazer, and Jogbeha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Bethnimrah, and Bethharan, fenced cities: and folds for sheep.]]></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children of Reuben built Heshbon, and Elealeh, and Kirjatha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Nebo, and Baalmeon, (their names being changed,) and Shibmah: and gave other names unto the cities which they buil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Nebo, and Baalmeon, (their names being changed,) and Shibmah: and gave other names unto the cities which they buil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hildren of Machir the son of Manasseh went to Gilead, and took it, and dispossessed the Amorite which was in i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hildren of Machir the son of Manasseh went to Gilead, and took it, and dispossessed the Amorite which was in i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Moses gave Gilead unto Machir the son of Manasseh; and he dwelt therei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Moses gave Gilead unto Machir the son of Manasseh; and he dwelt therei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air the son of Manasseh went and took the small towns thereof, and called them Havothjai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air the son of Manasseh went and took the small towns thereof, and called them Havothjai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Nobah went and took Kenath, and the villages thereof, and called it Nobah, after his own nam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Nobah went and took Kenath, and the villages thereof, and called it Nobah, after his own na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பன் புத்திரருக்கும் காத் புத்திரருக்கும் ஆடுமாடுகள் மிகவும் திரளாயிருந்தது; அவர்கள் 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யும் கீலேயாத் தேசத்தையும் பார்த்தபோது, அது ஆடுமாடுகளுக்குத் தகுந்த இடமென்று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ரூபன் புத்திரரும் காத் புத்திரரும் வந்து, மோசேயையும் ஆசாரியனாகிய எலெயாசாரையும் ச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இஸ்ரவேல் சபைக்கு முன்பாக முறிய அடித்த அதரோத், தீபோன், யாசேர், நிம்ரா, எஸ்போன், எ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ம், நேபோ, பெயோன் என்னும் பட்டணங்களைச் சேர்ந்த நாடானது ஆடுமாடுகளுக்குத் தகுந்த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மது அடியாருக்கு ஆடுமாடுகள்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ம்முடைய கண்களில் எங்களுக்குத் தயை கிடைத்ததானால், எங்களை யோர்தான் நதிக்கு அ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கப்பண்ணீராக; இந்த நாட்டை உமது அடியாருக்குக் காணியாட்சியாகக் கொடுக்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 காத் புத்திரரையும் ரூபன் புத்திரரையும் நோக்கி: உங்கள் சகோதரர் யுத்த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யில், நீங்கள் இங்கே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இஸ்ரவேல் புத்திரருக்குக் கொடுத்த தேசத்திற்கு அவர்கள் போகாதபடிக்கு,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த் திடனற்றுப்போகப்பண்ணு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தேசத்தைப் பார்ப்பதற்கு நான் உங்கள் பிதாக்களைக் காதேஸ்பர்னேயாவிலிருந்து அனுப்பி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 இப்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எஸ்கோல் பள்ளத்தாக்குமட்டும் போய், அத்தேசத்தைப் பார்த்துவந்து, இஸ்ரவேல் புத்திர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 கொடுத்த தேசத்திற்குப் போகாதபடிக்கு அவர்கள் இருதயத்தைத் திடனற்றுப்போ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னால் கர்த்தர் அந்நாளிலே கோபம் மூண்ட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த்தமமாய் என்னைப் பின்பற்றின கேனேசியனான எப்புன்னேயின் குமாரன் காலேபும், நூனி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ம் 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ப்திலிருந்து வந்தவர்களில் இருபது வயதுமுதல் அதற்கு மேற்பட்டமனிதர்களில் ஒருவரு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மாய்ப் பின்பற்றாதபடியால், அவர்கள் நான் ஆபிரகாமுக்கும் ஈசாக்குக்கும் யாக்கோ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க்கொடுத்த தேசத்தைக் காண்பதில்லை என்று ஆணையிட்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கர்த்தருடைய கோபம் இஸ்ரவேலின்மேல் மூண்டது; கர்த்தருடைய சமுகத்தில் பொல்லாப்பு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ச் சந்ததியெல்லாம் நிர்மூலமாகுமட்டும் அவர்களை வனாந்தரத்திலே நாற்பது வருஷம் அலைய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ழுதும் இதோ இஸ்ரவேலர்மேலிருக்கும் கர்த்தருடைய கோபத்தின் உக்கிரத்தை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க்கப்பண்ணும்படி, நீங்கள் உங்கள் பிதாக்களின் ஸ்தானத்திலே பாவமுள்ள பெருங்கூட்ட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அவரைவிட்டுப் பின்வாங்கினால், அவர் இன்னும் அவர்களை வனாந்தரத்தில் இருக்க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நீங்கள் இந்த ஜனங்களையெல்லாம் அழியப்பண்ணு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ர்கள் அவன் சமீபத்தில் வந்து: எங்கள் ஆடுமாடுகளுக்காகத் தொழுவங்களை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கப் பட்டணங்களையும் இங்கே கட்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ஸ்ரவேல் புத்திரரை அவர்கள் ஸ்தானத்திலே கொண்டுபோய்ச் சேர்க்குமளவும், யுத்தசன்னத்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த்தோடே அவர்களுக்கு முன்பாக நடப்போம்; எங்கள் பிள்ளைகள் இத்தேசத்துக் குடிகளினிமித்தம் அர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குடியிருக்கக் கேட்டுக்கொள்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 புத்திரர் யாவரும் தங்கள் தங்கள் சுதந்தரத்தைச் சுதந்தரித்துக் கொள்ளும்வரைக்கு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வீடுகளுக்குத் திரும்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ர்தானுக்கு இப்புறத்தில் கிழக்கே எங்களுக்குச் சுதந்தரம் உண்டானபடியினாலே, நாங்கள் அவர்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கு அக்கரையிலும், அதற்கு அப்புறத்திலும் சுதந்தரம் வாங்கமாட்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மோசே அவர்களை நோக்கி: நீங்கள் இந்த வார்த்தையின்படியே செய்து, கர்த்தருடைய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சன்னத்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 தம்முடைய சத்துருக்களைத் தம்முடைய முகத்திற்கு முன்னின்று துரத்திவிடுமளவு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 அவருடைய சமுகத்தில் யுத்தசன்னத்தராய் யோர்தானைக் கடந்துபோவீ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தேசம் கர்த்தருக்கு முன்பாக வசப்படுத்தப்பட்டபின்பு நீங்கள் திரும்பிவந்து,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இஸ்ரவேலருக்கு முன்பாகவும், குற்றமில்லாதிருப்பீர்கள்; அதற்குப்பின்பு இந்த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ன்பாக உங்களுக்குச் சுதந்தர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இப்படிச் செய்யாமற்போனால், கர்த்தருக்கு விரோதமாகப் பாவம் செய்தவர்களாயிருப்பீ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 உங்களைத் தொடர்ந்துபிடிக்கும் என்று நிச்சயமாய் 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ங்கள் பிள்ளைகளுக்காகப் பட்டணங்களையும், உங்கள் ஆடுமாடுகளுக்காகத் தொழுவங்களையும் கட்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மொழியின்படியே செய்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காத் புத்திரரும் ரூபன் புத்திரரும் மோசேயை நோக்கி: எங்கள் ஆண்டவன் கட்டளையிட்டபடியே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ய நாங்கள் செ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ங்கள் பிள்ளைகளையும் எங்கள் மனைவிகளும், எங்கள் ஆடுமாடு முதலான எங்களுடைய எல்லா மிருகஜீவன்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கீலேயாத்தின் பட்டணங்களில்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மது ஊழியக்காரராகிய நாங்களோ எங்கள் ஆண்டவன் சொன்னபடியே, ஒவ்வொருவரும் யுத்தசன்னத்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முகத்தில் யுத்தத்திற்குப் போ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மோசே அவர்களுக்காக ஆசாரியனாகிய எலெயாசாருக்கும், நூனின் குமாரனாகிய யோசுவா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டைய கோத்திர பிதாக்களாகிய தலைவர்களுக்கும்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த் புத்திரரும் ரூபன் புத்திரரும் அவரவர் கர்த்தருடைய சமுகத்தில் யுத்தசன்னத்தாராய் உங்களோ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 கடந்துபோனால், அத்தேசம் உங்களுக்கு வசப்பட்டபின்பு, அவர்களுக்குக் கீலேயாத் 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ங்களோடேகூட யுத்தசன்னத்தராய்க் கடந்துபோகாதிருந்தார்களேயானால், அவர்கள் உங்கள் நடுவே 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சுதந்தரம் அடைய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த் புத்திரரும் ரூபன் புத்திரரும் பிரதியுத்தரமாக: உம்முடைய ஊழியக்காரராகிய நாங்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ச் சொன்னபடியே செ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ர்தானுக்கு இக்கரையிலே எங்கள் சுதந்தரத்தின் காணியாட்சி எங்களுக்கு உரியதாகும்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முகத்தில் யுத்தசன்னத்தாராய்க் கானான்தேசத்திற்குப் போ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மோசே காத் புத்திரருக்கும், ரூபன் புத்திரருக்கும், யோசேப்பின் குமாரனாகிய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 கோத்திரத்தாருக்கும், எமோரியருடைய ராஜாவாகிய சீகோனின் ராஜ்யத்தையும், பாசானுடைய ராஜாவாகிய ஓ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த்தையும், அவைகளைச் சேர்ந்த தேசங்களையும் அவைகளின் எல்லையைச் சுற்றிலுமுள்ள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பு காத் சந்ததியார் தீபோன், அதரோத் ஆ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த்ரோத், சோபான், யாசேர், யொகி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த்நிம்ரா, பெத்தாரன் என்னும் அரணான பட்டணங்களையும் ஆட்டுத்தொழுவங்களையும்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ரூபன் சந்ததியார் எஸ்போன், எலெயாலெ, கீரி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ர்கள் மற்றப்பட்ட நேபோ, பாகால்மெயோன், சீப்மா என்பவைகளைக் கட்டி, தாங்கள் கட்டின பட்டண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 பேர்களை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னாசேயின் குமாரனாகிய மாகீரின் புத்திரர் கீலேயாத்திற்குப் போய், அதைக் கட்டிக்கொண்டு, அ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ரியரைத் துரத்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மோசே கீலேயாத்தை மனாசேயின் குமாரனாகிய மாகீருக்குக் கொடுத்தான்; அவர்கள்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னாசேயின் குமாரனாகிய யாவீர் போய், அவர்களுடைய கிராமங்களைக் கட்டிக்கொண்டு, அவைகளுக்கு யாவீ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நோபாக் போய், கேனாத்தையும் அதின் கிராமங்களையும் கட்டிக்கொண்டு, அதற்குத் தன் நாமத்தின்படியே நோ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2]]></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2026-09-16T23:21:35Z</dcterms:created>
  <dcterms:modified xsi:type="dcterms:W3CDTF">2026-09-16T23:21:35Z</dcterms:modified>
  <dc:title>எண்ணாகமம் : 32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