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4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ill I learned to love Thy name, 
Lord, Thy grace denying, 
I was lost in sin and shame, 
Dying, dying, dying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llelujah ! grace is free, 
This is now my story ; 
Jesus' blood avails for me— 
Glory ! glory ! glory I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Peace the world could not impart, 
Dark and drear the morrow ; 
In my sad and weary heart, 
Sorrow, sorrow, sorrow I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hen I learned to love Thy name 
O Thou meek and lowly 1 
Rapture kindled to a flame — 
Holy, holy, holy ! 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hat all the earth might ring 
With salvation's story, 
Till before the throne I sing, 
Glory ! glory ! glory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2026-11-01T05:50:02Z</dcterms:created>
  <dcterms:modified xsi:type="dcterms:W3CDTF">2026-11-01T05:50:02Z</dcterms:modified>
  <dc:title>Hymn : 884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