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ராஜஸ்திரீயாகிய வஸ்தியும் ராஜாவாகிய அகாஸ்வேருவின் அரமனையிலே ஸ்திரீகளுக்கு ஒரு விருந்து செய்தா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ந்த வார்த்தை ராஜாவுக்கும் பிரபுக்களுக்கும் நலமாய்த் தோன்றினதினால், ராஜா மெமுகானுடைய வார்த்தையின்படியே செய்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அகாஸ்வேரு சூசான் அரமனையிலிருக்கிற தன் ராஜ்யத்தின் சிங்காசனத்தின்மேல் வீற்றிரு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0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સ્ત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ઓને અનેકવિધ પ્રકારના આકારના સોનાના પાત્રોમાં દ્રાક્ષારસ પીરસવામાં આવ્યો હતો. રાજાએ પોતાને શો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 રીતે દ્રાક્ષારસ છૂટથી પીવડા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રાજાએ દ્રાક્ષારસ પીવા સંબંધી નિયમ કર્યો હતો; દરેક વ્યકિત પોતાની ખુશી પ્રમાણે ભલે પીએ, પરંતુ કોઇ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રે પીવા માટે ફરજ પાડવી નહિ. રાજાએ પોતાના મહેલના સર્વ કારભારીઓને હુકમ કર્યો હતો કે, તે દરે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પોતાની ઇચ્છા મુજબ પીવા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રાણી વાશ્તીએ પણ સ્રીઓ માટે અહાશ્વેરોશ રાજાના રાજમહેલમાં એક ઉજાણી આપી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ઉજાણીના સાતમા દિવસે રાજા દ્રાક્ષારસ પીને ખુબ નશામાં હતો અને તેણે પોતાની સેવા કરતા સાત ખો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હૂમાન, બિઝથા, હાબોર્ના, બિગ્થા, અબાગ્થા, ઝેથાર અને કાર્કાસને બોલાવ્યા અને હુકમ કર્યો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રાણી વાશ્તીને તેણીનો મુગટ પહેરાવીને લાવો, જેથી આગેવાનો અને મહત્વના લોકો તેના સૌદર્યનું દર્શ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રાણી સાચે જ બહુ સુંદ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પરંતુ જ્યારે ખોજાઓએ રાજાના આદેશ વિષે રાણીને કહ્યું ત્યારે તેણે આવવાનો ઇન્કાર કર્યો. આથી રા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બ ગુસ્સો ચઢયો, અને તે ક્રોધથી ભભૂકી ઊઠ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થી રાજાએ બુદ્ધિમાન માણસોની કાનૂની નિષ્ણાંતોની અને હાલના વિષયોમાં જાણકારોની સલાહ લીધી, કાર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 માટે કાનૂન અને વ્યવસ્થાના નિષ્ણાતોની સલાહ લેવાનો ત્યારે રિવાજ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બુદ્ધિમાન માણસો જે રાજાની ખૂબ નજીક હતાં તે કાર્શના, શેથાર આદમાથા, તાશીર્શ, મેરેસ, માર્સ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મૂખાન જેવા સૌથી નજીકના માણસો હતા. એ સાતે ઇરાનના અને માદાયના નેતાઓ હતા. તેઓ રાજાને સીધા મળી શ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રાજ્યમાં ઉંચી પદવીઓ ધરાવ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રાજાએ તેઓને પ્રશ્ર્ન કર્યો, “દરબારીઓ મારફતે પહોંચાડવામાં આવેલી રાજાની આજ્ઞાનું ઉલ્લંઘન કરવા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યદેસર રીતે રાણી વાશ્તી સામે શાં પગલાં લેવાં જોઇ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પછી રાજા અને તેના અમલદારો સમક્ષ મમૂખાને કહ્યુ કે, “વાશ્તી રાણીએ કેવળ રાજા વિરૂદ્ધ જ નહિ પ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હાશ્વેરોશના સામ્રાજ્યના પ્રત્યેક અધિકારી તથા પ્રત્યેક નાગરિક વિરૂદ્ધ અપરાધ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બધી જ સ્ત્રીઓને રાણીના વર્તનની જાણ થશે અને તેઓ પણ પોતાના પતિ પ્રત્યે અનાદર કરવા પ્રેરાશે,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પતિઓને કહેશે કે, ‘અહાશ્વેરોશ રાજાએ વાશ્તી રાણીને પોતાની સંમુખ આવવા આજ્ઞા કરી પણ રાણીએ તેનુ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લન કર્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 જ દિવસે ઇરાન તથા માદાયના આગેવાનો અને અમલદારોની પત્નીઓ જેને રાણીના જવાબની જાણ થઇ, તેઓ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ઓની સાથે એની વાત કરવાની અને તેને પરિણામે સમગ્ર રાજ્યમાં અવિનય અને ક્રોધ મોટી માત્રામાં ફેલાઇ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જો રાજાને પસંદ પડે તો અમારીં સલાહ આ છે: જેને ઇરાન અને માદાયના કાનૂનોમાં લખવામાં આવશે અ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દલી શકાશે નહિ, શાહી ફરમાન બહાર પાડો: “વાશ્તી રાણીએ અહાશ્વેરોશ રાજાની હાજરીમાં ક્યારેય ન આવવું.” પ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 બીજી કોઇ વધુ પાત્રતાવાળી સ્ત્રીને રાણી બના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આ શાહી ફરમાન આખા સામ્રાજ્યમાં જાહેર થશે, પછી બધી જ સ્ત્રીઓ પોતાના પતિને માન આપશે પછી તે મહા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ગત્યનો હોય કે અગત્યનો ન 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રાજા તથા તેના અધિકારીઓને મમૂખાનની સલાહ પસંદ પડી અને તે પ્રમા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ણે રાજ્યનાં બધાં પ્રાંતોમાં તેઓની સ્થાનિક ભાષામાં પત્રો મોકલી આપ્યાં, તે પત્રોને દરેક પ્રાં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ષામાં જાહેરાત કરવામાં આવી કે, પ્રત્યેક પુરુષ જ પોતાના કુટુંબનો ઉપરી હોવો જોઇ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આ બધું બન્યું ત્યારે અહાશ્વેરોશ રાજા, ભારતથી તે કૂશ સુધીના એકસો સત્તાવીસ પ્રાંતોનો સમ્રાટ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રાજા અહાશ્વેરોશ પાટનગર સૂસામાં તેના સિંહાસન પર મહેલમાંથી રાજ્ય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ના અમલના ત્રીજા વષેર્ તેણે પોતાના બધા અમલદારો અને દરબારીઓને એક ઉજાણી આપી. તે સમય દરમ્યાન ઇ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થા માદાયના લશ્કરી આગેવાનો અને મહત્વના નેતાઓ પણ ઉજાણીમાં હાજ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 સમયે તેણે તેમની સમક્ષ એક સો એંશી દિવસ સુધી પોતાના રાજ્યની વિપુલ સંપત્તિનું અને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વૈભવનું પ્રદર્શ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એક સો એંશી દિવસની ઉજવણીને અંતે રાજાએ પાટનગર સૂસાના સર્વ લોકોને, સૌથી વધારે મહત્વની વ્યકિતઓ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ડીને સૌથી ઓછા મહત્વના લોકોને ઉજાણી આપી, જે સતત સાત દિવસો સુધી મહેલના ઉદ્યાનમાં રાખવામાં આવી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યાં લટકતાં સફેદ અને ભૂરા રંગના શણના કપડા જેને સફેદ શણની અને જાંબુડી રંગની દોરીઓ વડે ચાં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ડીઓ પર અને આરસના સ્તંભો દ્વારા લગાડવામાં આવ્યા હતા. સોનાચાંદીના પલંગો આરસ અને બીજા ભાતભા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લ્યવાન પથ્થરોની ફરશ પર ગોઠ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1]]></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2026-10-21T06:06:38Z</dcterms:created>
  <dcterms:modified xsi:type="dcterms:W3CDTF">2026-10-21T06:06:38Z</dcterms:modified>
  <dc:title>એસ્તર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