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presProps" Target="presProps.xml"/>
  <Relationship Id="rId46" Type="http://schemas.openxmlformats.org/officeDocument/2006/relationships/viewProps" Target="viewProps.xml"/>
  <Relationship Id="rId4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, என்னைப் பின்பற்றுகிறவர்களாகுங்களென்று உங்களுக்குப் புத்திசொல்லுகி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தினிமித்தமாக, எனக்குப் பிரியமும், கர்த்தருக்குள் உண்மையுமுள்ள என் குமாரனாகிய தீமோத்தேயுவை உங்களிடத்தில் அனுப்பினேன்; நான் எங்கும் எந்தச் சபையிலும் போதித்துவருகிறபிரகாரம் கிறிஸ்துவுக்குள்ளான என் நடக்கைகளை அவன் உங்களுக்கு ஞாபகப்படுத்துவ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தினிமித்தமாக, எனக்குப் பிரியமும், கர்த்தருக்குள் உண்மையுமுள்ள என் குமாரனாகிய தீமோத்தேயுவை உங்களிடத்தில் அனுப்பினேன்; நான் எங்கும் எந்தச் சபையிலும் போதித்துவருகிறபிரகாரம் கிறிஸ்துவுக்குள்ளான என் நடக்கைகளை அவன் உங்களுக்கு ஞாபகப்படுத்துவ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தினிமித்தமாக, எனக்குப் பிரியமும், கர்த்தருக்குள் உண்மையுமுள்ள என் குமாரனாகிய தீமோத்தேயுவை உங்களிடத்தில் அனுப்பினேன்; நான் எங்கும் எந்தச் சபையிலும் போதித்துவருகிறபிரகாரம் கிறிஸ்துவுக்குள்ளான என் நடக்கைகளை அவன் உங்களுக்கு ஞாபகப்படுத்துவ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ன் உங்களிடத்திற்கு வருகிறதில்லை என்கிறதாகச் சிலர் இறுமாப்படைந்திருக்கிற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கிலும் கர்த்தருக்குச் சித்தமானால் நான் சீக்கிரமாய் உங்களிடத்திற்கு வந்து, இறுமாப்படைந்திருக்கிறவர்களுடைய பேச்சையல்ல, அவர்களுடைய பெலத்தையே அறிந்துகொள்வ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கிலும் கர்த்தருக்குச் சித்தமானால் நான் சீக்கிரமாய் உங்களிடத்திற்கு வந்து, இறுமாப்படைந்திருக்கிறவர்களுடைய பேச்சையல்ல, அவர்களுடைய பெலத்தையே அறிந்துகொள்வ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ேவனுடைய ராஜ்யம் பேச்சிலே அல்ல, பெலத்திலே உண்டாயிருக்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ங்களுக்கு என்னவேண்டும்? நான் பிரம்போடு உங்களிடத்தில் வரவேண்டுமோ? அல்லது அன்போடும் சாந்தமுள்ள ஆவியோடும் வரவேண்டுமோ?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ங்களுக்கு என்னவேண்டும்? நான் பிரம்போடு உங்களிடத்தில் வரவேண்டுமோ? அல்லது அன்போடும் சாந்தமுள்ள ஆவியோடும் வரவேண்டுமோ?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ங்கள் கைகளினாலே வேலைசெய்து, பாடுபடுகிறோம்; வையப்பட்டு, ஆசீர்வதிக்கிறோம்; துன்பப்பட்டு, சகிக்கிறோ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டியாக, எந்த மனுஷனும் எங்களைக் கிறிஸ்துவின் ஊழியக்காரரென்றும், தேவனுடைய இரகசியங்களின் உக்கிராணக்காரரென்றும் எண்ணிக்கொள்ளக்கடவ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டியாக, எந்த மனுஷனும் எங்களைக் கிறிஸ்துவின் ஊழியக்காரரென்றும், தேவனுடைய இரகசியங்களின் உக்கிராணக்காரரென்றும் எண்ணிக்கொள்ளக்கடவ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ேலும், உக்கிராணக்காரன் உண்மையுள்ளவனென்று காணப்படுவது அவனுக்கு அவசியமா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யினும் நான் உங்களாலேயாவது மனுஷருடைய நியாயநாளின் விசாரணையினாலேயாவது தீர்ப்பைப்பெறுவது எனக்கு மிகவும் அற்ப காரியமாயிருக்கிறது; நானும் என்னைக்குறித்துத் தீர்ப்புச்சொல்லுகிறதில்லை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யினும் நான் உங்களாலேயாவது மனுஷருடைய நியாயநாளின் விசாரணையினாலேயாவது தீர்ப்பைப்பெறுவது எனக்கு மிகவும் அற்ப காரியமாயிருக்கிறது; நானும் என்னைக்குறித்துத் தீர்ப்புச்சொல்லுகிறதில்லை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னிடத்தில் நான் யாதொரு குற்றத்தையும் அறியேன்; ஆகிலும் அதினாலே நான் நீதிமானாகிறதில்லை; என்னை நியாயம் விசாரிக்கிறவர் கர்த்தர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னதால், கர்த்தர் வருமளவும் நீங்கள் காலத்துக்குமுன்னே யாதொன்றைக்குறித்தும் தீர்ப்புச்சொல்லாதிருங்கள், இருளில் மறைந்திருக்கிறவைகளை அவர் வெளியரங்கமாக்கி, இருதயங்களின் யோசனைகளையும் வெளிப்படுத்துவார்; அப்பொழுது அவனவனுக்குரிய புகழ்ச்சி தேவனால் உண்டாக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னதால், கர்த்தர் வருமளவும் நீங்கள் காலத்துக்குமுன்னே யாதொன்றைக்குறித்தும் தீர்ப்புச்சொல்லாதிருங்கள், இருளில் மறைந்திருக்கிறவைகளை அவர் வெளியரங்கமாக்கி, இருதயங்களின் யோசனைகளையும் வெளிப்படுத்துவார்; அப்பொழுது அவனவனுக்குரிய புகழ்ச்சி தேவனால் உண்டாக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கோதரரே, எழுதப்பட்டதற்கு மிஞ்சி எண்ணவேண்டாமென்று நீங்கள் எங்களாலே கற்றுக்கொள்ளவும், ஒருவனும் ஒருவனிமித்தம் மற்றொருவனுக்கு விரோதமாய் இறுமாப்படையாதிருக்கவும், நான் உங்கள்நிமித்தம் என்னையும் அப்பொல்லோவையும் திருஷ்டாந்தமாக வைத்து, இவைகளை எழுதின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கோதரரே, எழுதப்பட்டதற்கு மிஞ்சி எண்ணவேண்டாமென்று நீங்கள் எங்களாலே கற்றுக்கொள்ளவும், ஒருவனும் ஒருவனிமித்தம் மற்றொருவனுக்கு விரோதமாய் இறுமாப்படையாதிருக்கவும், நான் உங்கள்நிமித்தம் என்னையும் அப்பொல்லோவையும் திருஷ்டாந்தமாக வைத்து, இவைகளை எழுதின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ங்கள் கைகளினாலே வேலைசெய்து, பாடுபடுகிறோம்; வையப்பட்டு, ஆசீர்வதிக்கிறோம்; துன்பப்பட்டு, சகிக்கிறோ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கோதரரே, எழுதப்பட்டதற்கு மிஞ்சி எண்ணவேண்டாமென்று நீங்கள் எங்களாலே கற்றுக்கொள்ளவும், ஒருவனும் ஒருவனிமித்தம் மற்றொருவனுக்கு விரோதமாய் இறுமாப்படையாதிருக்கவும், நான் உங்கள்நிமித்தம் என்னையும் அப்பொல்லோவையும் திருஷ்டாந்தமாக வைத்து, இவைகளை எழுதின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ன்றியும் உன்னை விசேஷித்தவனாகும்படி செய்கிறவர் யார்? உனக்கு உண்டாயிருக்கிறவைகளில் நீ பெற்றுக்கொள்ளாதது யாது? நீ பெற்றுக்கொண்டவனானால் பெற்றுக்கொள்ளாதவன்போல் ஏன் மேன்மைபாராட்டுகிறாய்?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ன்றியும் உன்னை விசேஷித்தவனாகும்படி செய்கிறவர் யார்? உனக்கு உண்டாயிருக்கிறவைகளில் நீ பெற்றுக்கொள்ளாதது யாது? நீ பெற்றுக்கொண்டவனானால் பெற்றுக்கொள்ளாதவன்போல் ஏன் மேன்மைபாராட்டுகிறாய்?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ொழுது திருப்தியடைந்திருக்கிறீர்களே, இப்பொழுது ஐசுவரியவான்களாயிருக்கிறீர்களே, எங்களையல்லாமல் ஆளுகிறீர்களே; நீங்கள் ஆளுகிறவர்களானால் நலமாயிருக்கும்; அப்பொழுது உங்களுடனேகூட நாங்களும் ஆளுவோமே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ொழுது திருப்தியடைந்திருக்கிறீர்களே, இப்பொழுது ஐசுவரியவான்களாயிருக்கிறீர்களே, எங்களையல்லாமல் ஆளுகிறீர்களே; நீங்கள் ஆளுகிறவர்களானால் நலமாயிருக்கும்; அப்பொழுது உங்களுடனேகூட நாங்களும் ஆளுவோமே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ொழுது திருப்தியடைந்திருக்கிறீர்களே, இப்பொழுது ஐசுவரியவான்களாயிருக்கிறீர்களே, எங்களையல்லாமல் ஆளுகிறீர்களே; நீங்கள் ஆளுகிறவர்களானால் நலமாயிருக்கும்; அப்பொழுது உங்களுடனேகூட நாங்களும் ஆளுவோமே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ங்களுக்குத் தோன்றுகிறபடி தேவன் அப்போஸ்தலர்களாகிய எங்களை மரணத்துக்குக் குறிக்கப்பட்டவர்கள்போலக் கடைசியானவர்களாய்க் காணப்படப்பண்ணினார்; நாங்கள் உலகத்துக்கும் தூதருக்கும் மனுஷருக்கும் வேடிக்கையானோ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ங்களுக்குத் தோன்றுகிறபடி தேவன் அப்போஸ்தலர்களாகிய எங்களை மரணத்துக்குக் குறிக்கப்பட்டவர்கள்போலக் கடைசியானவர்களாய்க் காணப்படப்பண்ணினார்; நாங்கள் உலகத்துக்கும் தூதருக்கும் மனுஷருக்கும் வேடிக்கையானோ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ங்களுக்குத் தோன்றுகிறபடி தேவன் அப்போஸ்தலர்களாகிய எங்களை மரணத்துக்குக் குறிக்கப்பட்டவர்கள்போலக் கடைசியானவர்களாய்க் காணப்படப்பண்ணினார்; நாங்கள் உலகத்துக்கும் தூதருக்கும் மனுஷருக்கும் வேடிக்கையானோ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ங்கள் கிறிஸ்துவினிமித்தம் பைத்தியக்காரர், நீங்கள் கிறிஸ்துவில் புத்திசாலிகள்; நாங்கள் பலவீனர், நீங்கள் பலவான்கள்; நீங்கள் கனவான்கள், நாங்கள் கனவீன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ூஷிக்கப்பட்டு, வேண்டிக்கொள்ளுகிறோம்; இந்நாள்வரைக்கும் உலகத்தின் குப்பையைப்போலவும், எல்லாரும் துடைத்துப்போடுகிற அழுக்கைப்போலவுமானோ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ங்கள் கிறிஸ்துவினிமித்தம் பைத்தியக்காரர், நீங்கள் கிறிஸ்துவில் புத்திசாலிகள்; நாங்கள் பலவீனர், நீங்கள் பலவான்கள்; நீங்கள் கனவான்கள், நாங்கள் கனவீன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ந்நேரம்வரைக்கும் பசியுள்ளவர்களும், தாகமுள்ளவர்களும், நிர்வாணிகளும், குட்டுண்டவர்களும், தங்க இடமில்லாதவர்களுமாயிருக்கிறோ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ந்நேரம்வரைக்கும் பசியுள்ளவர்களும், தாகமுள்ளவர்களும், நிர்வாணிகளும், குட்டுண்டவர்களும், தங்க இடமில்லாதவர்களுமாயிருக்கிறோ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ூஷிக்கப்பட்டு, வேண்டிக்கொள்ளுகிறோம்; இந்நாள்வரைக்கும் உலகத்தின் குப்பையைப்போலவும், எல்லாரும் துடைத்துப்போடுகிற அழுக்கைப்போலவுமானோ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ங்களை வெட்கப்படுத்தும்படிக்கு நான் இவைகளை எழுதவில்லை, நீங்கள் எனக்குப் பிரியமான பிள்ளைகளென்று உங்களுக்குப் புத்திசொல்லுகிற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ங்களை வெட்கப்படுத்தும்படிக்கு நான் இவைகளை எழுதவில்லை, நீங்கள் எனக்குப் பிரியமான பிள்ளைகளென்று உங்களுக்குப் புத்திசொல்லுகிற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ிறிஸ்துவுக்குள் பதினாயிரம் உபாத்தியாயர்கள் உங்களுக்கு இருந்தாலும், தகப்பன்மார் அநேகர் உங்களுக்கு இல்லையே; கிறிஸ்து இயேசுவுக்குள் சுவிசேஷத்தில் நான் உங்களைப் பெற்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ிறிஸ்துவுக்குள் பதினாயிரம் உபாத்தியாயர்கள் உங்களுக்கு இருந்தாலும், தகப்பன்மார் அநேகர் உங்களுக்கு இல்லையே; கிறிஸ்து இயேசுவுக்குள் சுவிசேஷத்தில் நான் உங்களைப் பெற்ற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017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তাই আমি তোমাদের বিনতি করছি, তোমরা আমার অনুগামী হও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এই জন্যই আমি প্রভুতে আমার প্রিয় ও বিশ্বস্ত সন্তান হিসাবে তীমথিয়কে তোমাদের কাছে পাঠিয়ে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খ্রীষ্ট যীশুতে আমি য়ে সব পথে চলি তা সে তোমাদের মনে করিয়ে দেবে৷ প্রত্যেক জায়গায় প্রত্যেক মণ্ডলী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মি সেই পথের বিষয় শিক্ষা দিয়ে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তোমাদের মধ্যে কেউ কেউ এই মনে করে খুব গর্ব করে বেড়াচ্ছে য়ে আমি তোমাদের কাছে আসছি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যাই হোক যদি প্রভুর ইচ্ছা হয় তবে খুব শিগ্গিরই আমি তোমাদের কাছে আসব এবং এই দান্ভিক লোকদের কথ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ুনতে নয়, তাদের ক্ষমতা কি তা জানব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কারণ ঈশ্বরের রাজ্য কেবল কথার ব্যাপার নয়, তা পরাক্রমেরও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তোমরা কি চাও?তোমরা কি চাও য়ে শাস্তি দিতে আমি তোমাদের কাছে বেত নিয়ে আসি, অথবা ভালবাসা ও শান্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নোভাবে আসি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জীবিকার জন্য আমরা নিজের হাতে কঠিন পরিশ্রম করছি৷ লোকে আমাদের নিন্দা করলে আমরা তাদের আশীর্বাদ কর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লোকদের কাছে আমাদের পরিচয় এই হোক য়ে, আমরা খ্রীষ্টের সেবক এবং আমরা ঈশ্বরের নিগূঢ়তত্ত্বরূ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ম্পদের ভারপ্রাপ্ত মানুষ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যারা এই সম্পদের ভারপ্রাপ্ত মানুষ তারা এই কাজে বিশ্বস্ত কিনা তা দেখতে হ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তোমরা বা কোন মানুষের বিচার সভা আমার বিচার করুক তাতে আমার কিছু যায় আসে না, এমন কি আমি আমার নিজের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চার করি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আমার বিবেক পরিষ্কার, তবুও এতে আমি নির্দোষ প্রতিপন্ন হই না৷ প্রভুই আমার বিচার কর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তাই যথার্থ সময়ের আগে অর্থাত্ প্রভু আসার আগে, তোমরা কোন কিছুর বিচার করো না৷ আজ যা কিছু অন্ধকার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লুকানো আছে তিনি তা আলোতে প্রকাশ করবেন; আর তিনি মানুষের মনের গুপ্ত বিষয় জানিয়ে দেব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ভাই ও বোনেরা, তোমরা য়েন বুঝতে পার তাই আপল্লো ও আমার উদাহরণ দিয়ে এইসব কথা বললাম, ‘য়েন তোম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েখা য়ে শাস্ত্রে যা লেখা আছে তার বাইরে য়েতে নেই৷’ তাহলে তোমরা একজনের বিরুদ্ধে অন্য জনকে নিয়ে গর্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খন নির্য়াতন করে তখন আমরা তা সহ্য কর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বে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তুমি য়ে অন্যদের থেকে ভাল তা কে বলেছে? আর তুমি যা ঈশ্বরের কাছ থেকে দান হিসাবে পাও নি, এমনই বা ক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ার আছে? আর যখন তুমি সব কিছু দান হিসেবে পেয়েছ, তখন দান হিসেবে পাও নি, কেন এমন গর্ব করছ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তোমরা মনে করছ, তোমাদের যা কিছু প্রযোজন তোমরা এখনই সে সব পেয়ে গিয়েছ৷ তোমরা মনে কর তোমরা এখন ধন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য়ে গিয়েছ; আর আমাদের ছাড়াই তোমরা রাজা হয়ে গিয়েছ৷ অবশ্য সত্যি সত্যিই তোমরা রাজা হয়ে গেলে ভালো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ত! তাহলে আমরাও তোমাদের সঙ্গে রাজা হতে পারতাম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হত্যা করা হবে বলে যাদের মিছিলের শেষে প্রদর্শনীর জন্য রাখা হয়, আমার মনে হয় ঈশ্বর আমাদের অর্থাত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েরিতদের ঠিক তেমনি সকলের শেষে রেখেছেন৷ আমরা সারা জগতের কাছে অর্থাত্ স্বর্গদূতদের ও মানুষের কাছ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়েন দেখার সামগ্রী হয়ে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আমরা খ্রীষ্টের জন্য মূর্খ হয়েছি, আর তোমরা খ্রীষ্টেতে বুদ্ধিমান হয়েছ৷ আমরা দুর্বল, কিন্তু তোম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কেউ অপবাদ দিলে তার সঙ্গে ভাল কথা বলি৷ আজ পর্যন্ত আমরা য়েন জগতের আবর্জনা ও দুনিয়ার জঞ্জাল হ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লবান৷ তোমরা সম্মান লাভ করেছ, কিন্তু আমরা অসম্মানিত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এই মুহূর্ত পর্যন্ত আমরা ক্ষুধা ও তৃষ্ণায় কষ্ট পাচ্ছি৷ আমাদের পরণে জীর্ণ বস্ত্র, আমাদের চপেটাঘা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া হচ্ছে, আমাদের বাসস্থান বলতে কোন কিছু নে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রয়ে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তোমাদের লজ্জা দেবার জন্য আমি এসব কথা লিখছি না বরং আমার প্রিয় সন্তান হিসাবে সাবধান করার জন্য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লিখ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কারণ তোমাদের খ্রীষ্টে দশ হাজার গুরু থাকতে পারে, কিন্তু তোমাদের পিতা অনেক নেই৷ আমি খ্রীষ্ট যীশু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ুসমাচার প্রচারের মাধ্যমে তোমাদের আত্মিক পিতা হয়ে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2026-07-18T14:37:10Z</dcterms:created>
  <dcterms:modified xsi:type="dcterms:W3CDTF">2026-07-18T14:37:10Z</dcterms:modified>
  <dc:title>1 கொரிந்தியர்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