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is the third time I am coming to you. In the mouth of two or three witnesses shall every word be establish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is the third time I am coming to you. In the mouth of two or three witnesses shall every word be establish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told you before, and foretell you, as if I were present, the second time; and being absent now I write to them which in time past have sinned, and to all other, that, if I come again, I will not spa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told you before, and foretell you, as if I were present, the second time; and being absent now I write to them which in time past have sinned, and to all other, that, if I come again, I will not spa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told you before, and foretell you, as if I were present, the second time; and being absent now I write to them which in time past have sinned, and to all other, that, if I come again, I will not spa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nce all of you seek a proof of Christ speaking in me, which toward you is not weak, but is mighty in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ince all of you seek a proof of Christ speaking in me, which toward you is not weak, but is mighty in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ough he was crucified through weakness, yet he lives by the power of God. For we also are weak in him, but we shall live with him by the power of God toward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ough he was crucified through weakness, yet he lives by the power of God. For we also are weak in him, but we shall live with him by the power of God toward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ough he was crucified through weakness, yet he lives by the power of God. For we also are weak in him, but we shall live with him by the power of God toward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xamine yourselves, whether all of you be in the faith; prove your own selves. Know all of you not your own selves, how that Jesus Christ is in you, except all of you be reproba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xamine yourselves, whether all of you be in the faith; prove your own selves. Know all of you not your own selves, how that Jesus Christ is in you, except all of you be reproba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xamine yourselves, whether all of you be in the faith; prove your own selves. Know all of you not your own selves, how that Jesus Christ is in you, except all of you be reproba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 trust that all of you shall know that we are not reproba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I pray to God that all of you do no evil; not that we should appear approved, but that all of you should do that which is honest, though we be as reproba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I pray to God that all of you do no evil; not that we should appear approved, but that all of you should do that which is honest, though we be as reprobat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I pray to God that all of you do no evil; not that we should appear approved, but that all of you should do that which is honest, though we be as reproba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we can do nothing against the truth, but for the tru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are glad, when we are weak, and all of you are strong: and this also we wish, even your perfec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we are glad, when we are weak, and all of you are strong: and this also we wish, even your perfec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I write these things being absent, lest being present I should use sharpness, according to the power which the Lord has given me to edification, and not to destruc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I write these things being absent, lest being present I should use sharpness, according to the power which the Lord has given me to edification, and not to destruc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inally, brethren, farewell. Be perfect, be of good comfort, be of one mind, live in peace; and the God of love and peace shall be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inally, brethren, farewell. Be perfect, be of good comfort, be of one mind, live in peace; and the God of love and peace shall be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inally, brethren, farewell. Be perfect, be of good comfort, be of one mind, live in peace; and the God of love and peace shall be with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reet one another with an holy ki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the saints salut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grace of the Lord Jesus Christ, and the love of God, and the communion of the Holy Spirit, be with you all. Am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grace of the Lord Jesus Christ, and the love of God, and the communion of the Holy Spirit, be with you all.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8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மூன்றாந்தரம் நான் உங்களிடத்திற்கு வருகிறேன்; சகல காரியங்களும் இரண்டுமூன்று சாட்சி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னால் நிலைவர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இரண்டாந்தரம் உங்களிடத்திலிருந்தபோது சொன்னதுபோல, இப்பொழுது தூரமா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ருக்கிறவனாக, நான் மறுபடியும் வந்தால் தப்பவிடமாட்டேனென்று முன்பு பாவஞ்செய்த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எல்லாருக்கும் முன்னறிவித்து 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ஸ்து எனக்குள்ளே பேசுகிறாரென்பதற்கு அத்தாட்சி தேடுகிறீர்களே; அவர் உங்களிடமாய்ப் பலவீன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வல்ல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னெனில் அவர் பலவீனத்தால் சிலுவையில் அறையப்பட்டிருந்தும், தேவனுடைய வல்ல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திருக்கிறார்; அப்படி நாங்களும் அவருக்குள் பலவீனராயிருந்தும், உங்களிடமாய் விளங்கிய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மையினால் அவருடனேகூடப் பிழை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விசுவாசமுள்ளவர்களோவென்று உங்களை நீங்களே சோதித்து அறியுங்கள்; உங்களை நீங்களே பரீட்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ங்கள். இயேசுகிறிஸ்து உங்களுக்குள் இருக்கிறாரென்று உங்களை நீங்களே அறிகிறீ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சைக்கு நில்லாதவர்களாயிருந்தால்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பரீட்சைக்கு நில்லாதவர்களல்லவென்பதை அறிவீர்களென்று ந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லும் நீங்கள் ஒரு பொல்லாங்கும் செய்யாதிருக்கும்படியாக, தேவனை நோக்கி விண்ணப்பம் 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ரீட்சைக்கு நின்றவர்களென்று காணப்படும்பொருட்டல்ல, நாங்கள் பரீட்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தவர்கள்போலிருந்தாலும், நீங்கள் நலமானதைச் செய்யும்பொருட்டே விண்ணப்பம் 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த்தியத்திற்கு விரோதமாக நாங்கள் ஒன்றுஞ்செய்யக்கூடாமல், சத்தியத்திற்கு அநுகூலமாகவே செய்ய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பலவீனரும் நீங்கள் பலமுள்ளவர்களுமாயிருக்கையில், சந்தோஷப்படுகிறோ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சீர்பொருந்தும்படிக்கும் விண்ணப்பம்பண்ணு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னதால் இடித்துப்போடவல்ல, ஊன்றக் கட்டவே கர்த்தர் எனக்குக் கொடுத்த அதிகாரத்தின்ப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வந்திருக்கும்போது, கண்டிதம்பண்ணாதபடிக்கு, நான் தூரமாயிருந்து இவைகளை 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டைசியாக, சகோதரரே, சந்தோஷமாயிருங்கள், நற்சீர் பொருந்துங்கள், ஆறுதல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கசிந்தையாயிருங்கள், சமாதானமாயிருங்கள், அப்பொழுது அன்புக்கும் சமாதானத்துக்கும் காரணராகிய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கூட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வரையொருவர் பரிசுத்த முத்தத்தோடு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சுத்தவான்களெல்லாரும் உங்களுக்கு வாழ்த்துதல்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கிய இயேசுகிறிஸ்துவினுடைய கிருபையும், தேவனுடைய அன்பும், பரிசுத்த ஆவியினுடைய ஐக்கி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அனைவரோடுங்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13]]></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2026-11-02T06:40:19Z</dcterms:created>
  <dcterms:modified xsi:type="dcterms:W3CDTF">2026-11-02T06:40:19Z</dcterms:modified>
  <dc:title>2 கொரிந்தியர்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