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ாதிபதிகள் நியாயம் விசாரித்துவரும் நாட்களில், தேசத்திலே பஞ்சம் உண்டாயிற்று; அப்பொழுது யூதாவிலுள்ள பெத்லெகேம் ஊரானாகிய ஒரு மனுஷன் தன் மனைவியோடும் இரண்டு குமாரரோடுங்கூட மோவாப் தேசத்திலே போய்ச் சஞ்சர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ாதிபதிகள் நியாயம் விசாரித்துவரும் நாட்களில், தேசத்திலே பஞ்சம் உண்டாயிற்று; அப்பொழுது யூதாவிலுள்ள பெத்லெகேம் ஊரானாகிய ஒரு மனுஷன் தன் மனைவியோடும் இரண்டு குமாரரோடுங்கூட மோவாப் தேசத்திலே போய்ச் சஞ்சர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மனுஷனுடைய பேர் எலிமெலேக்கு, அவன் மனைவியின் பேர் நகோமி, அவனுடைய இரண்டு குமாரரில் ஒருவன் பேர் மக்லோன், மற்றொருவன் பேர் கிலியோன்; யூதாவிலுள்ள பெத்லெகேம் ஊராகிய எப்பிராத்தியராகிய அவர்கள் மோவாப்தேசத்திற்குப் போய், அங்கே இருந்துவ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மனுஷனுடைய பேர் எலிமெலேக்கு, அவன் மனைவியின் பேர் நகோமி, அவனுடைய இரண்டு குமாரரில் ஒருவன் பேர் மக்லோன், மற்றொருவன் பேர் கிலியோன்; யூதாவிலுள்ள பெத்லெகேம் ஊராகிய எப்பிராத்தியராகிய அவர்கள் மோவாப்தேசத்திற்குப் போய், அங்கே இருந்துவ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ோமியின் புருஷனாகிய எலிமெலேக்கு இறந்துபோனான்; அவளும் அவளுடைய இரண்டு குமாரரும் மாத்திரம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மோவாபியரில் பெண் கொண்டார்கள்; அவர்களில் ஒருத்தி பேர் ஒர்பாள், மற்றவள் பேர் ரூத்; அங்கே ஏறக்குறையப் பத்துவருஷம் வாசம்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மோவாபியரில் பெண் கொண்டார்கள்; அவர்களில் ஒருத்தி பேர் ஒர்பாள், மற்றவள் பேர் ரூத்; அங்கே ஏறக்குறையப் பத்துவருஷம் வாசம் 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மக்லோன் கிலியோன் என்னும் அவர்கள் இருவரும் இறந்துபோனார்கள்; அந்த ஸ்திரீ தன் குமாரர் இருவரையும் தன் புருஷனையும் இழந்து தனித்தவளா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ம்முடைய ஜனங்களைச் சந்தித்து, அவர்களுக்கு ஆகாரம் அருளினார் என்று அவள் மோவாப்தேசத்திலே கேள்விப்பட்டு, தன் மருமகளோடேகூட மோவாப் தேசத்திலிருந்து திரும்பிவரும்படி எழு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ம்முடைய ஜனங்களைச் சந்தித்து, அவர்களுக்கு ஆகாரம் அருளினார் என்று அவள் மோவாப்தேசத்திலே கேள்விப்பட்டு, தன் மருமகளோடேகூட மோவாப் தேசத்திலிருந்து திரும்பிவரும்படி எழ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இரண்டு மருமக்களோடுங்கூடத் தானிருந்த ஸ்தலத்தை விட்டுப் புறப்பட்டாள். யூதாதேசத்திற்குத் திரும்பிப்போக, அவர்கள் வழிநடக்கைய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இரண்டு மருமக்களோடுங்கூடத் தானிருந்த ஸ்தலத்தை விட்டுப் புறப்பட்டாள். யூதாதேசத்திற்குத் திரும்பிப்போக, அவர்கள் வழிநடக்கையி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கோமி தன் இரண்டு மருமக்களையும் நோக்கி: நீங்கள் இருவரும் உங்கள் தாய்வீட்டுக்குத் திரும்பிப்போங்கள்; மரித்துப்போனவர்களுக்கும் எனக்கும் நீங்கள் தயைசெய்ததுபோல, கர்த்தர் உங்களுக்கும் தயைசெய்வ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கோமி தன் இரண்டு மருமக்களையும் நோக்கி: நீங்கள் இருவரும் உங்கள் தாய்வீட்டுக்குத் திரும்பிப்போங்கள்; மரித்துப்போனவர்களுக்கும் எனக்கும் நீங்கள் தயைசெய்ததுபோல, கர்த்தர் உங்களுக்கும் தயைசெய்வா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் இருவருக்கும் வாய்க்கும் புருஷனுடைய வீட்டிலே நீங்கள் சுகமாய் வாழ்ந்திருக்கச் செய்வாராக என்று சொல்லி, அவர்களை முத்தமிட்டாள். அப்பொழுது அவர்கள் சத்தமிட்டு அழுது, அவளைப் பார்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் இருவருக்கும் வாய்க்கும் புருஷனுடைய வீட்டிலே நீங்கள் சுகமாய் வாழ்ந்திருக்கச் செய்வாராக என்று சொல்லி, அவர்களை முத்தமிட்டாள். அப்பொழுது அவர்கள் சத்தமிட்டு அழுது, அவளைப் பார்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ஜனத்தண்டைக்கே உம்முடன்கூட வருவோ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கோமி: என் மக்களே, நீங்கள் திரும்பிப்போங்கள்; என்னோடே ஏன் வருகிறீர்கள்? உங்களுக்குப் புருஷராகும்படிக்கு, இனிமேல் என் கர்ப்பத்திலே எனக்குப் பிள்ளைகள் உண்டாகு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கோமி: என் மக்களே, நீங்கள் திரும்பிப்போங்கள்; என்னோடே ஏன் வருகிறீர்கள்? உங்களுக்குப் புருஷராகும்படிக்கு, இனிமேல் என் கர்ப்பத்திலே எனக்குப் பிள்ளைகள் உண்டாகும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்களே, திரும்பிப்போங்கள்; நான் வயதுசென்றவள்; ஒரு புருஷனுடன் வாழத்தக்கவளல்ல; அப்படிப்பட்ட நம்பிக்கை எனக்கு உண்டாயிருந்து, நான் இன்று இரவில் ஒரு புருஷனுக்கு வாழ்க்கைப்பட்டு, பிள்ளைகளைப் பெற்றா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்களே, திரும்பிப்போங்கள்; நான் வயதுசென்றவள்; ஒரு புருஷனுடன் வாழத்தக்கவளல்ல; அப்படிப்பட்ட நம்பிக்கை எனக்கு உண்டாயிருந்து, நான் இன்று இரவில் ஒரு புருஷனுக்கு வாழ்க்கைப்பட்டு, பிள்ளைகளைப் பெற்ற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ெரியவர்களாகுமட்டும் புருஷருக்கு வாழ்க்கைப்படாதபடிக்கு நீங்கள் பொறுத்திருப்பீர்களோ? அது கூடாது; என் மக்களே, கர்த்தருடைய கை எனக்கு விரோதமாயிருக்கிறதினால், உங்கள்நிமித்தம் எனக்கு மிகுந்த விசனம் இருக்கிறது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ெரியவர்களாகுமட்டும் புருஷருக்கு வாழ்க்கைப்படாதபடிக்கு நீங்கள் பொறுத்திருப்பீர்களோ? அது கூடாது; என் மக்களே, கர்த்தருடைய கை எனக்கு விரோதமாயிருக்கிறதினால், உங்கள்நிமித்தம் எனக்கு மிகுந்த விசனம் இருக்கிறது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ெரியவர்களாகுமட்டும் புருஷருக்கு வாழ்க்கைப்படாதபடிக்கு நீங்கள் பொறுத்திருப்பீர்களோ? அது கூடாது; என் மக்களே, கர்த்தருடைய கை எனக்கு விரோதமாயிருக்கிறதினால், உங்கள்நிமித்தம் எனக்கு மிகுந்த விசனம் இருக்கிறது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சத்தமிட்டு அதிகமாய் அழுதார்கள்; ஒர்பாள் தன் மாமியை முத்தமிட்டுப்போனாள்; ரூத்தோ அவளை விடாமல் பற்றிக் கொண்ட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: இதோ, உன் சகோதரி தன் ஜனங்களிடத்துக்கும் தன் தேவர்களிடத்துக்கும் திரும்பிப் போய்விட்டாளே; நீயும் உன் சகோதரியின் பிறகே திரும்பிப்போ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: இதோ, உன் சகோதரி தன் ஜனங்களிடத்துக்கும் தன் தேவர்களிடத்துக்கும் திரும்பிப் போய்விட்டாளே; நீயும் உன் சகோதரியின் பிறகே திரும்பிப்போ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ரூத்: நான் உம்மைப் பின்பற்றாமல் உம்மைவிட்டுத் திரும்பிப் போவதைக்குறித்து, என்னோடே பேசவேண்டாம்; நீர் போகும் இடத்திற்கு நானும் வருவேன்; நீர் தங்கும் இடத்திலே நானும் தங்குவேன்; உம்முடைய ஜனம் என்னுடைய ஜனம்; உம்முடைய தேவன் என்னுடைய தே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ரூத்: நான் உம்மைப் பின்பற்றாமல் உம்மைவிட்டுத் திரும்பிப் போவதைக்குறித்து, என்னோடே பேசவேண்டாம்; நீர் போகும் இடத்திற்கு நானும் வருவேன்; நீர் தங்கும் இடத்திலே நானும் தங்குவேன்; உம்முடைய ஜனம் என்னுடைய ஜனம்; உம்முடைய தேவன் என்னுடைய தே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ரூத்: நான் உம்மைப் பின்பற்றாமல் உம்மைவிட்டுத் திரும்பிப் போவதைக்குறித்து, என்னோடே பேசவேண்டாம்; நீர் போகும் இடத்திற்கு நானும் வருவேன்; நீர் தங்கும் இடத்திலே நானும் தங்குவேன்; உம்முடைய ஜனம் என்னுடைய ஜனம்; உம்முடைய தேவன் என்னுடைய தே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ரணமடையும் இடத்தில் நானும் மரணமடைந்து, அங்கே அடக்கம்பண்ணப்படுவேன்; மரணமேயல்லாமல் வேறொன்றும் உம்மை விட்டு என்னைப் பிரித்தால், கர்த்தர் அதற்குச் சரியாகவும் அதற்கு அதிகமாகவும் எனக்குச் செய்யக்கடவர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ரணமடையும் இடத்தில் நானும் மரணமடைந்து, அங்கே அடக்கம்பண்ணப்படுவேன்; மரணமேயல்லாமல் வேறொன்றும் உம்மை விட்டு என்னைப் பிரித்தால், கர்த்தர் அதற்குச் சரியாகவும் அதற்கு அதிகமாகவும் எனக்குச் செய்யக்கடவ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தன்னோடேகூட வர மன உறுதியாயிருக்கிறதைக் கண்டு, அப்புறம் அதைக்குறித்து அவளோடே ஒன்றும் பேச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இருவரும் பெத்லெகேம் மட்டும் நடந்துபோனார்கள்; அவர்கள் பெத்லெகேமுக்கு வந்தபோது, ஊரார் எல்லாரும் அவர்களைக் குறித்து ஆச்சரியப்பட்டு, இவள் நகோமியோ என்று பேச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இருவரும் பெத்லெகேம் மட்டும் நடந்துபோனார்கள்; அவர்கள் பெத்லெகேமுக்கு வந்தபோது, ஊரார் எல்லாரும் அவர்களைக் குறித்து ஆச்சரியப்பட்டு, இவள் நகோமியோ என்று பேச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ள்: நீங்கள் என்னை நகோமி என்று சொல்லாமல், மாராள் என்று சொல்லுங்கள்; சர்வவல்லவர் எனக்கு மிகுந்த கசப்பைக் கட்டளையி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ள்: நீங்கள் என்னை நகோமி என்று சொல்லாமல், மாராள் என்று சொல்லுங்கள்; சர்வவல்லவர் எனக்கு மிகுந்த கசப்பைக் கட்டளையி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நிறைவுள்ளவளாய்ப் போனேன்; கர்த்தர் என்னை வெறுமையாய்த் திரும்பிவரப்பண்ணினார்; கர்த்தர் என்னைச் சிறுமைப்படுத்தி, சர்வவல்லவர் என்னைக் கிலேசப்படுத்தியிருக்கையில், நீங்கள் என்னை நகோமி என்பானேன்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நிறைவுள்ளவளாய்ப் போனேன்; கர்த்தர் என்னை வெறுமையாய்த் திரும்பிவரப்பண்ணினார்; கர்த்தர் என்னைச் சிறுமைப்படுத்தி, சர்வவல்லவர் என்னைக் கிலேசப்படுத்தியிருக்கையில், நீங்கள் என்னை நகோமி என்பானேன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நகோமி மோவாபிய ஸ்திரீயான தன் மருமகள் ரூத்தோடுங்கூட மோவாப் தேசத்திலிருந்து திரும்பிவந்தாள்; வாற்கோதுமை அறுப்பின் துவக்கத்தில் அவர்கள் பெத்லெகேமுக்கு 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நகோமி மோவாபிய ஸ்திரீயான தன் மருமகள் ரூத்தோடுங்கூட மோவாப் தேசத்திலிருந்து திரும்பிவந்தாள்; வாற்கோதுமை அறுப்பின் துவக்கத்தில் அவர்கள் பெத்லெகேமுக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िन दिनों में न्यायी लोग न्याय करते थे उन दिनों में देश में अकाल पड़ा, तब यहूदा के बेतलेहेम का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 अपनी स्त्री और दोनों पुत्रों को संग ले कर मोआब के देश में परदेशी हो कर रहने के लिये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 पुरूष का नाम एलीमेलेक, और उसकी पत्नि का नाम नाओमी, और उसके दो बेटों के नाम महलोन और किल्य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; ये एप्राती अर्थात यहूदा के बेतलेहेम के रहने वाले थे। और मोआब के देश में आकर वहां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नाओमी का पति एलीमेलेक मर गया, और नाओमी और उसके दोनों पुत्र रह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इन्होंने एक एक मोआबिन ब्याह ली; एक स्त्री का नाम ओर्पा और दूसरी का नाम रूत था। फिर वे वहां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स वर्ष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महलोन और किल्योन दोनों मर गए, तब नाआमी अपने दोनों पुत्रों और पति से रहित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ह मोआब के देश में यह सुनकर, कि यहोवा ने अपनी प्रजा के लोगों की सुधि लेके उन्हें भोजनवस्तु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स देश से अपनी दोनों बहुओं समेत लौट जाने को च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वह अपनी दोनों बहुओं समेत उस स्थान से जहां रहती थी निकली, और उन्होने यहूदा देश को लौट जान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्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नाओमी ने अपनी दोनों बहुओं से कहा, तुम अपने अपने मैके लौट जाओ। और जैसे तुम ने उन से जो मर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और मुझ से भी प्रीति की है, वैसे ही यहोवा तुम्हारे ऊपर कृप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ऐसा करे कि तुम फिर पति करके उनके घरों में विश्राम पाओ। तब उसने उन को चूमा, और वे चिल्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ल्लाकर रोने लग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 से कहा, निश्चय हम तेरे संग तेरे लोगों के पास चल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नाओमी ने कहा, हे मेरी बेटियों, लौट जाओ, तुम क्यों मेरे संग चलोगी? क्या मेरी कोख में और पुत्र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तुम्हारे पति हो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मेरी बेटियों, लौटकर चली जाओ, क्योंकि मैं पति करने को बूढ़ी हूं। और चाहे मैं कहती भी, कि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ा है, और आज की रात मेरे पति होता भी, और मेरे पुत्र भी होत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क्या तुम उनके सयाने होने तक आशा लगाए ठहरी रहतीं? और उनके निमित्त पति करने से रुकी रहतीं?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बेटियों, ऐसा न हो, क्योंकि मेरा दु:ख तुम्हारे दु:ख से बहुत बढ़कर है; देखो, यहोवा का हाथ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उठ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वे फिर से उठीं; और ओर्पा ने तो अपनी सास को चूमा, परन्तु रूत उस से अलग न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उसने कहा, देख, तेरी जिठानी तो अपने लोगों और अपने देवता के पास लौट गई है; इसलिए तू अपनी जिठा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ीछे लौट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रूत बोली, तू मुझ से यह बिनती न कर, कि मुझे त्याग वा छोड़कर लौट जा; क्योंकि जिधर तू जाए उध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जाऊंगी; जहां तू टिके वहां मैं भी टिकूंगी; तेरे लोग मेरे लोग होंगे, और तेरा परमेश्वर मेर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हां तू मरेगी वहां मैं भी मरूंगी, और वहीं मुझे मिट्टी दी जाएगी। यदि मृत्यु छोड़ और किसी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 से अलग होऊं, तो यहोवा मुझ से वैसा ही वरन उस से भी अधिक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उसने यह देखा कि वह मेरे संग चलने को स्थिर है, तब उसने उस से और बात न क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ो वे दोनों चल निकलीं और बेतलेहेम को पहुंची। और उनके बेतलेहेम में पहुंचने पर कुल नगर मे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धूम मची; और स्त्रियां कहने लगीं, क्या यह नाओम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ने उन से कहा, मुझे नाओमी न कहो, मुझे मारा कहो, क्योंकि सर्वशक्तिमान् ने मुझ को बड़ा दु:ख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ैं भरी पूरी चली गई थी, परन्तु यहोवा ने मुझे छूछी करके लौटाया है। सो जब कि यहोवा ही न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साक्षी दी, और सर्वशक्तिमान ने मुझे दु:ख दिया है, फिर तुम मुझे क्यों नाओमी कहती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इस प्रकार नाओमी अपनी मोआबिन बहू रूत के साथ लौटी, जो मोआब के देश से आई थी। और वे जौ कटने के आरम्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मय बेतलेहेम में पहुंच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2026-10-20T07:53:22Z</dcterms:created>
  <dcterms:modified xsi:type="dcterms:W3CDTF">2026-10-20T07:53:22Z</dcterms:modified>
  <dc:title>रूथ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