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 জন ব্যক্তি য়েমন করে কোমরে কটি বস্ত্র জড়ায ঠিক তেমন করে আমি ইস্রায়েল এবং যিহূদ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আমার কোমরের চারপাশে জড়িয়ে নিলাম| এটি হল প্রভুর বার্তা| “আমি ঐ সব মানুষদের নিজের লোক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ই এটা করেছিলাম| ওরা আমার নিজস্ব লোকে পরিণত হলে আমি মান সম্মান খ্যাতি সব কিছু পেতাম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আমার কথা শুনল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িরমিয়, যিহূদার লোকদের বলো: ‘প্রভু, ইস্রায়েলের ঈশ্বর যা বললেন তা হল: চামড়ার তৈরী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রাখার থলি দ্রাক্ষারসে ভরে থাকা উচিত্‌|’ ওরা তোমাকে মৃদু হেসে বলবে, ‘আমরা কি জানি ন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চামড়ার তৈরী দ্রাক্ষারস রাখার থলি দ্রাক্ষারসে পূর্ণ থাকা উচিত্‌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ুমি তাদের বলবে, ‘প্রভু যা বলেছেন তা হল: আমি এই দেশের সমস্ত লোককে অর্থাত্‌ দাযূদের সিংহ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বিষ্ট রাজাদের, যাজকদের, ভাব্বাদীদের এবং জেরুশালেমের সমস্ত লোকদের মত্ততায পূর্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িহূদার লোকরা আমার কারণে হোঁচট খাবে এবং পরস্পরের ঘাড়ে পড়বে| পিতাপুত্র মিলেও পা জড়াজড়ি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হোঁচট খেযে আছড়ে পড়বে|”‘ এই হল প্রভুর বার্তা| “‘আমার সমবেদনাকে আমি যিহূদার লোকদের ধ্বংস কর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ত করতে দেব না| যিহূদার লোকদের ধ্বংস করার ক্ষেত্রে আমি বিন্দুমাত্র বিচলিত হব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োয়োগ দিয়ে শোন| প্রভু তোমাদের সঙ্গে কথা বলেছেন| তোমরা গর্ব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াদের প্রভু ঈশ্বরকে সম্মান করো| তাঁর প্রশংসা করো| না হলে তিনি অন্ধকার বয়ে আনবেন| যেখান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োর জন্য অপেক্ষা করছ এবং আশা করছ, সেই অন্ধকার পাহাড়গুলিতে হোঁচট খাবার আগে এবং পড়বার আগ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, নাহলে তিনি সেটাকে ভযাবহ অন্ধকারে পরিণত করবেন| তিনি আলোটিকে গাঢ় অন্ধকারে পরিবর্ত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তোমরা প্রভুর কথা না শোন, তোমাদের অহঙ্কার আমাকে ভীষণ দুঃখ দেবে| আমি মুখ লুকিয়ে চিত্ক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ব| আমার চোখ দিয়ে অঝোরে অশ্রু-ধারা বইতে থাকবে| কারণ প্রভুর পালকে বন্দী কর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 এবং তাঁর স্ত্রীকে বলো, “সিংহাসন থেকে নেমে এসো| তোমাদের চোখ ধাঁধানো রাজমুকুট মাথা থেকে খ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নেগেভের মরু শহরগুলিতে তালা লাগানো হয়েছে এবং কোন ব্যক্তি তা খুলতে পারবে না| যিহূদ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নির্বাসনে পাঠানো হয়েছে| তাদের জেলের কয়েদীদের মতো বয়ে নিয়ে যা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জেরুশালেম দেখ! উত্তর দিক থেকে শএুরা আসছে| তোমার মেষের পালকোথায়? ঈশ্বর তোমাদের ঐ চমত্কার ম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টি দিয়েছিলেন| তোমাদের ওটার দেখাশোনা করবার কথ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যখন তোমার কাছে তোমার মেষের পালের হিসেব দিতে বলবেন, তখন তুমি কি বলবে? কথা ছিল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ঈশ্বর সম্বন্ধে শিক্ষা দেবে| তোমার নেতাদের তাদের নেতৃত্ব দেবার কথা ছিল| কিন্তু তারা তাদের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ি| তাই তোমাকে বেশী দুঃখ যন্ত্রণা সহ্য করতে হবে| সে যন্ত্রণা হবে একজন মহিলার প্রসব যন্ত্রণ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হয়তো নিজেকে জিজ্ঞেস করবে, “আমার ক্ষেত্রে এইসব খারাপ ব্যাপারগুলো কেন ঘটল?” তোমার অনেক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ঐ সব ঘটেছে| তোমার পোশাক ছিঁড়ে ফেলা হয়েছে এবং তোমার জুতোকেই নিয়ে চলে গেছে| তারা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্রত, বিরক্ত করার জন্যই ওগুলো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কে যা বলেছেন তা হল: “যিরমিয়, যাও একটি ক্ষৌম কটি বস্ত্র কিনে আনো এবং ওটি তোমার কটি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ে শক্ত করে জড়াও| ওটিকে ভিজতে দি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ক জন কালো চামড়ার মানুষ কখনও তার গায়ের রক্ত পালটাতে পারে না| এবং চিতাও তার গায়ের দাগ পালট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না| সেই রকম ভাবে জেরুশালেম তুমি কোনদিন পালটাবে না এবং ভাল কাজ করতে পারবে না| তুমি সর্বদাই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ুতরাং আমি একটি কটি বস্ত্র কিনে আনলাম| প্রভুর কথা মতো কোমরে জড়িয়ে ন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আমি তোমাকে জোর করে ঘর ছাড়া করবো| তুমি দিকবিদিক ছোটাছুটি করবে| তুমি ভূষির মতো মরু ঝড়ে উ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্বিতীয়বার প্রভুর বার্তা আমার কাছ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সবই তোমাদের ভাগ্য়ে ঘটবে| তোমাদের ব্যাপারে আমার এটাই পরিকল্পনা|” এই হল প্রভুর বার্তা| “কেন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? কারণ তুমি আমায় ভুলে গিয়েছিলে| তুমি মূর্ত্তিদের বিশ্বাস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ছিল বার্তা: “যিরমিয়, কিনে আনা কটিটি পরে তুমি ফরাত্‌ নদীর কাছে যাও| সেখানে কটিটি একটি পাথ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কে লুকিয়ে রা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জেরুশালেম আমি তোমাকে উলঙ্গ করে ছাড়ব| সবাই তোমাকে দেখবে| তুমি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র ভযাবহ কাজ আমি দেখেছি| আমি তোমাকে একজন ব্যাভিচারিণীর মত হাসিমুখে তোমার প্রেমিক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ৌনসহবাস করতে দেখেছি| আমি তোমাকে মাঠে-ঘাটে এবং পাহাড় চূড়ায় বেশ্যার মত ব্যবহার করতে দেখ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! এর জন্য তোমার জীবনে চরম দুর্দিন ঘনিয়ে আসবে| আমি অবাক হয়ে ভাবছি আর কতদিন তুমি এইসব নোং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াজ কর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ুতরাং আমি প্রভুর কথা মতো ফসু নদীর কাছে গিয়ে কটিটি লুকিয়ে রা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নেকদিন পরে প্রভু আমাকে বললেন, “যিরমিয়, এখন তুমি আবার ফরাত্‌ নদীর কাছে গিয়ে লুকোনো কটিট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আমি আবার ফরাতের কাছে গিয়ে পাথরের ফাঁক থেকে কটিটি বের করার পর দেখলাম য়ে ওটা নষ্ট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ে| আর কোন মতেই ওটা পরার মতো অবস্থায়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আবার প্রভুর বার্তা আমার কাছ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যা বলেছিলেন, “য়েমন ঐ কটিটি নষ্ট হয়ে গিয়েছে ঠিক তেমনি আমি যিহূদা এবং জেরুশালেমের অহঙ্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দের ধ্বংস করে দেব| তাদের দর্প চূর্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যিহূদার সমস্ত দুষ্ট ও অহঙ্কারী লোকদের ধ্বংস করে দেব| তারা আমার বার্তাসমূহ শুন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তারা একগুঁযে, জেদী| তারা নিজের মতো করে চলেছে| তারা অন্য দেবতাদের পূজা করেছে| যিহূদ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 হবে ঐ কটির মতো| তারা ধ্বংস হ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2026-10-20T04:34:51Z</dcterms:created>
  <dcterms:modified xsi:type="dcterms:W3CDTF">2026-10-20T04:34:51Z</dcterms:modified>
  <dc:title>যিরমিয়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