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் எசேக்கியா வியாதிப்பட்டு மரணத்துக்கு ஏதுவாயிருந்தான்; அப்பொழுது ஆமோத்சின் குமாரனாகிய ஏசாயா என்னும் தீர்க்கதரிசி அவனிடத்தில் வந்து, அவனை நோக்கி: நீர் உமது வீட்டுக்காரியத்தை ஒழுங்குப்படுத்தும்; நீர் பிழைக்கமாட்டீர், மரித்துப்போவீர் என்று கர்த்தர் சொல்லுகிறார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் எசேக்கியா வியாதிப்பட்டு மரணத்துக்கு ஏதுவாயிருந்தான்; அப்பொழுது ஆமோத்சின் குமாரனாகிய ஏசாயா என்னும் தீர்க்கதரிசி அவனிடத்தில் வந்து, அவனை நோக்கி: நீர் உமது வீட்டுக்காரியத்தை ஒழுங்குப்படுத்தும்; நீர் பிழைக்கமாட்டீர், மரித்துப்போவீர் என்று கர்த்தர் சொல்லுகிறார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் எசேக்கியா வியாதிப்பட்டு மரணத்துக்கு ஏதுவாயிருந்தான்; அப்பொழுது ஆமோத்சின் குமாரனாகிய ஏசாயா என்னும் தீர்க்கதரிசி அவனிடத்தில் வந்து, அவனை நோக்கி: நீர் உமது வீட்டுக்காரியத்தை ஒழுங்குப்படுத்தும்; நீர் பிழைக்கமாட்டீர், மரித்துப்போவீர் என்று கர்த்தர் சொல்லுகிறார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எசேக்கியா தன் முகத்தைச் சுவர்ப்புறமாகத் திரும்பிக் கொண்டு, கர்த்தரை நோக்கி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 கர்த்தாவே, நான் உமக்கு முன்பாக உண்மையும் மன உத்தமமுமாய் நடந்து, உமது பார்வைக்கு நலமானதைச் செய்தேன் என்பதை நினைத்தருளும் என்று விண்ணப்பம்பண்ணினான். எசேக்கியா மிகவும் அழு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 கர்த்தாவே, நான் உமக்கு முன்பாக உண்மையும் மன உத்தமமுமாய் நடந்து, உமது பார்வைக்கு நலமானதைச் செய்தேன் என்பதை நினைத்தருளும் என்று விண்ணப்பம்பண்ணினான். எசேக்கியா மிகவும் அழு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சாயா பாதி முற்றத்தைவிட்டு அப்புறம் போகிறதற்குமுன்னே, கர்த்தருடைய வார்த்தை அவனுக்கு உண்டாகி, அவர் சொன்னது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சாயா பாதி முற்றத்தைவிட்டு அப்புறம் போகிறதற்குமுன்னே, கர்த்தருடைய வார்த்தை அவனுக்கு உண்டாகி, அவர் சொன்னது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திரும்பிப்போய், என் ஜனத்தின் அதிபதியாகிய எசேக்கியாவை நோக்கி: உன் தகப்பனாகிய தாவீதின் தேவனாயிருக்கிற கர்த்தர் சொல்லுகிறது என்னவென்றால்: உன் விண்ணப்பத்தைக் கேட்டேன், உன் கண்ணீரைக் கண்டேன்; இதோ, நான் உன்னைக் குணமாக்குவேன்; மூன்றாம் நாளிலே நீ கர்த்தருடைய ஆலயத்துக்குப் போவாய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திரும்பிப்போய், என் ஜனத்தின் அதிபதியாகிய எசேக்கியாவை நோக்கி: உன் தகப்பனாகிய தாவீதின் தேவனாயிருக்கிற கர்த்தர் சொல்லுகிறது என்னவென்றால்: உன் விண்ணப்பத்தைக் கேட்டேன், உன் கண்ணீரைக் கண்டேன்; இதோ, நான் உன்னைக் குணமாக்குவேன்; மூன்றாம் நாளிலே நீ கர்த்தருடைய ஆலயத்துக்குப் போவாய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திரும்பிப்போய், என் ஜனத்தின் அதிபதியாகிய எசேக்கியாவை நோக்கி: உன் தகப்பனாகிய தாவீதின் தேவனாயிருக்கிற கர்த்தர் சொல்லுகிறது என்னவென்றால்: உன் விண்ணப்பத்தைக் கேட்டேன், உன் கண்ணீரைக் கண்டேன்; இதோ, நான் உன்னைக் குணமாக்குவேன்; மூன்றாம் நாளிலே நீ கர்த்தருடைய ஆலயத்துக்குப் போவாய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நாட்களோடே பதினைந்து வருஷங்களைக் கூட்டுவேன்; உன்னையும் இந்த நகரத்தையும் அசீரியா ராஜாவின் கைக்குத் தப்புவித்து, என் நிமித்தமும் என் தாசனாகிய தாவீதின் நிமித்தமும் இந்த நகரத்துக்கு ஆதரவாய் இருப்பேன் என்று சொல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நாட்களோடே பதினைந்து வருஷங்களைக் கூட்டுவேன்; உன்னையும் இந்த நகரத்தையும் அசீரியா ராஜாவின் கைக்குத் தப்புவித்து, என் நிமித்தமும் என் தாசனாகிய தாவீதின் நிமித்தமும் இந்த நகரத்துக்கு ஆதரவாய் இருப்பேன் என்று சொல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நாட்களோடே பதினைந்து வருஷங்களைக் கூட்டுவேன்; உன்னையும் இந்த நகரத்தையும் அசீரியா ராஜாவின் கைக்குத் தப்புவித்து, என் நிமித்தமும் என் தாசனாகிய தாவீதின் நிமித்தமும் இந்த நகரத்துக்கு ஆதரவாய் இருப்பேன் என்று சொல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ஏசாயா: அத்திப்பழத்து அடையைக் கொண்டுவாருங்கள் என்றான்; அதை அவர்கள் கொண்டுவந்து, பிளவையின்மேல் பற்றுப்போட்டபோது அவன் பிழைத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ஏசாயா: அத்திப்பழத்து அடையைக் கொண்டுவாருங்கள் என்றான்; அதை அவர்கள் கொண்டுவந்து, பிளவையின்மேல் பற்றுப்போட்டபோது அவன் பிழைத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சேக்கியா ஏசாயாவை நோக்கி: கர்த்தர் என்னைக் குணமாக்குவதற்கும், மூன்றாம்நாளிலே நான் கர்த்தருடைய ஆலயத்திற்குப் போவதற்கும் அடையாளம் என்ன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சேக்கியா ஏசாயாவை நோக்கி: கர்த்தர் என்னைக் குணமாக்குவதற்கும், மூன்றாம்நாளிலே நான் கர்த்தருடைய ஆலயத்திற்குப் போவதற்கும் அடையாளம் என்ன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ஏசாயா: கர்த்தர் தாம் சொன்ன வார்த்தையின்படியே செய்வாரென்பதற்கு, கர்த்தரால் உனக்கு உண்டாகும் அடையாளமாகச் சாயை பத்துப் பாகை முன்னிட்டுப் போகவேண்டுமோ, பத்துப்பாகை பின்னிட்டுத் திரும்ப வேண்டுமோ என்று கேட்ட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ஏசாயா: கர்த்தர் தாம் சொன்ன வார்த்தையின்படியே செய்வாரென்பதற்கு, கர்த்தரால் உனக்கு உண்டாகும் அடையாளமாகச் சாயை பத்துப் பாகை முன்னிட்டுப் போகவேண்டுமோ, பத்துப்பாகை பின்னிட்டுத் திரும்ப வேண்டுமோ என்று கேட்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எசேக்கியா: சாயை பத்துப்பாகை முன்னிட்டுப்போகிறது லேசான காரியம்; அப்படி வேண்டாம்; சாயை பத்துப்பாகை பின்னிட்டுத் திரும்பவேண்டும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எசேக்கியா: சாயை பத்துப்பாகை முன்னிட்டுப்போகிறது லேசான காரியம்; அப்படி வேண்டாம்; சாயை பத்துப்பாகை பின்னிட்டுத் திரும்பவேண்டும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ஏசாயா தீர்க்கதரிசி கர்த்தரை நோக்கிக் கூப்பிடுகையில், அவர் ஆகாசுடைய சூரிய கடியாரத்தில் பாகைக்குப் பாகை முன்போன சாயை பத்துப்பாகை பின்னிட்டுத் திரும்பும்படி செய்த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ஏசாயா தீர்க்கதரிசி கர்த்தரை நோக்கிக் கூப்பிடுகையில், அவர் ஆகாசுடைய சூரிய கடியாரத்தில் பாகைக்குப் பாகை முன்போன சாயை பத்துப்பாகை பின்னிட்டுத் திரும்பும்படி செய்த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ாலத்திலே பலாதானின் குமாரனாகிய பெரோதாக் பலாதான் என்னும் பாபிலோனின் ராஜா எசேக்கியா வியாதிப்பட்டிருக்கிறதைக் கேட்டு, அவனிடத்துக்கு நிருபங்களையும் வெகுமானத்தையும் அனுப்பி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ாலத்திலே பலாதானின் குமாரனாகிய பெரோதாக் பலாதான் என்னும் பாபிலோனின் ராஜா எசேக்கியா வியாதிப்பட்டிருக்கிறதைக் கேட்டு, அவனிடத்துக்கு நிருபங்களையும் வெகுமானத்தையும் அனுப்பின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சேக்கியா அவர்களை அங்கிகரித்து, பின்பு அவர்களுக்குத் தன் பொக்கிஷசாலை அனைத்தையும், வெள்ளியையும், பொன்னையும், கந்தவர்க்கங்களையும், நல்ல பரிமளதைலத்தையும், தன் ஆயுதசாலை அனைத்தையும் தன் பொக்கிஷசாலைகளிலுள்ள எல்லாவற்றையும் காண்பித்தான்; தன் அரமனையிலும் தன் ராஜ்யத்தில் எங்கும் எசேக்கியா அவர்களுக்குக் காண்பியாத பொருள் ஒன்றும் இ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சேக்கியா அவர்களை அங்கிகரித்து, பின்பு அவர்களுக்குத் தன் பொக்கிஷசாலை அனைத்தையும், வெள்ளியையும், பொன்னையும், கந்தவர்க்கங்களையும், நல்ல பரிமளதைலத்தையும், தன் ஆயுதசாலை அனைத்தையும் தன் பொக்கிஷசாலைகளிலுள்ள எல்லாவற்றையும் காண்பித்தான்; தன் அரமனையிலும் தன் ராஜ்யத்தில் எங்கும் எசேக்கியா அவர்களுக்குக் காண்பியாத பொருள் ஒன்றும் இ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சேக்கியா அவர்களை அங்கிகரித்து, பின்பு அவர்களுக்குத் தன் பொக்கிஷசாலை அனைத்தையும், வெள்ளியையும், பொன்னையும், கந்தவர்க்கங்களையும், நல்ல பரிமளதைலத்தையும், தன் ஆயுதசாலை அனைத்தையும் தன் பொக்கிஷசாலைகளிலுள்ள எல்லாவற்றையும் காண்பித்தான்; தன் அரமனையிலும் தன் ராஜ்யத்தில் எங்கும் எசேக்கியா அவர்களுக்குக் காண்பியாத பொருள் ஒன்றும் இ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ஏசாயா தீர்க்கதரிசி எசேக்கியா ராஜாவினிடத்தில் வந்து: அந்த மனுஷர் என்ன சொன்னார்கள் எங்கேயிருந்து உம்மிடத்தில் வந்தார்கள் என்று கேட்டான். அதற்கு எசேக்கியா: பாபிலோன் என்னும் தூரதேசத்திலிருந்து வந்தார்கள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ஏசாயா தீர்க்கதரிசி எசேக்கியா ராஜாவினிடத்தில் வந்து: அந்த மனுஷர் என்ன சொன்னார்கள் எங்கேயிருந்து உம்மிடத்தில் வந்தார்கள் என்று கேட்டான். அதற்கு எசேக்கியா: பாபிலோன் என்னும் தூரதேசத்திலிருந்து வந்தார்கள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ன்: உம்முடைய வீட்டில் என்னத்தைப் பார்த்தார்கள் என்று கேட்டான். அதற்கு எசேக்கியா: என் வீட்டிலுள்ள எல்லாவற்றையும் பார்த்தார்கள்; என் பொக்கிஷங்களில் நான் அவர்களுக்குக் காண்பியாத பொருள் ஒன்றும் இல்லை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ன்: உம்முடைய வீட்டில் என்னத்தைப் பார்த்தார்கள் என்று கேட்டான். அதற்கு எசேக்கியா: என் வீட்டிலுள்ள எல்லாவற்றையும் பார்த்தார்கள்; என் பொக்கிஷங்களில் நான் அவர்களுக்குக் காண்பியாத பொருள் ஒன்றும் இல்லை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ஏசாயா எசேக்கியாவை நோக்கி: கர்த்தருடைய வார்த்தைக் கேள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நாட்கள் வரும்; அப்பொழுது உமது வீட்டில் உள்ளதிலும், உமது பிதாக்கள் இந்நாள்வரைக்கும் சேர்த்ததிலும் ஒன்றும் மீதியாக வைக்கப்படாமல் எல்லாம் பாபிலோனுக்குக் கொண்டுபோகப்பட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நாட்கள் வரும்; அப்பொழுது உமது வீட்டில் உள்ளதிலும், உமது பிதாக்கள் இந்நாள்வரைக்கும் சேர்த்ததிலும் ஒன்றும் மீதியாக வைக்கப்படாமல் எல்லாம் பாபிலோனுக்குக் கொண்டுபோகப்பட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பெறப்போகிற உமது சந்தானமாகிய; உமது குமாரர்களிலும் சிலர் பாபிலோன் ராஜாவின் அரமனையிலே அரமனை வேலைக்காரராயிருப்பார்கள் என்று கர்த்தர் சொல்லுகிறார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பெறப்போகிற உமது சந்தானமாகிய; உமது குமாரர்களிலும் சிலர் பாபிலோன் ராஜாவின் அரமனையிலே அரமனை வேலைக்காரராயிருப்பார்கள் என்று கர்த்தர் சொல்லுகிறார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எசேக்கியா ஏசாயாவை நோக்கி: நீர் சொன்ன கர்த்தருடைய வார்த்தை நல்லதுதான் என்று சொல்லி, என் நாட்களிலாவது சமாதானமும் உண்மையும் இருக்குமே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எசேக்கியா ஏசாயாவை நோக்கி: நீர் சொன்ன கர்த்தருடைய வார்த்தை நல்லதுதான் என்று சொல்லி, என் நாட்களிலாவது சமாதானமும் உண்மையும் இருக்குமே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சேக்கியாவின் மற்ற வர்த்தமானங்களும், அவனுடைய எல்லா வல்லமையும், அவன் ஒரு குளத்தையும் சாலகத்தையும் உண்டாக்கினதினாலே தண்ணீரை நகரத்திற்குள்ளே வரப்பண்ணினத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சேக்கியாவின் மற்ற வர்த்தமானங்களும், அவனுடைய எல்லா வல்லமையும், அவன் ஒரு குளத்தையும் சாலகத்தையும் உண்டாக்கினதினாலே தண்ணீரை நகரத்திற்குள்ளே வரப்பண்ணினத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சேக்கியா தன் பிதாக்களோடே நித்திரையடைந்தபின், அவன் குமாரனாகிய மனாசே அவன் ஸ்தானத்தில் ராஜாவா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சேக்கியா தன் பிதாக்களோடே நித்திரையடைந்தபின், அவன் குமாரனாகிய மனாசே அவன் ஸ்தானத்தில் ராஜாவா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ই সময় একবার অসুস্থ হয়ে হিষ্কিয়র প্রায় মর মর অবস্থা হলে আমোসের পুত্র ভাব্বাদী যিশাইয়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দেখা করে বললেন, “প্রভু তোমায় সব হাতের কাজ আর ঘর গেরস্থালী গোছগাছ করে নিতে বলেছেন| কারণ 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 বাঁচবে না, তোমার মৃত্যু হব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হিষ্কিয় তখন দেওয়ালের দিকে মুখ ফিরিযে প্রভুর কাছে প্রার্থনা কর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প্রভু মনে রেখ আমি সমস্ত অন্তঃকরণ দিয়ে মনে প্রাণে তোমার সেবা করেছি| যা কিছু ভাল কাজ তুমি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ছ সবই আমি করেছি|” তারপর হিষ্কিয় খুব কান্নাকাটি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যিশাইয় যাবার পথে যখন তিনি উঠোনের মাঝখান পর্য়ন্ত গিয়েছেন, সে সময় প্রভুর বাণী তাঁর কানে প্রবে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| প্রভু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যাও, আমার লোকদের নেতা হিষ্কিয়কে গিয়ে বল, ‘তোমার পিতা দায়ূদের প্রভু তোমার প্রার্থনা শুনেছ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তোমার চোখের জল দেখেছেন| তাই আমি তোমায় সারিযে তুলব| আজ থেকে তিন দিনের মাথায় তুমি আবার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্দিরে য়েতে পা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র আমি তোমার পরমাযু আরো 15বছর বাড়িযে দেব| তোমাকে আর এই শহরকে অশূর-রাজের কবল থেকে বাঁচিয়ে,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শহর রক্ষা করব| আমি আমার নিজের জন্য এবং আমার সেবক দায়ূদকে দেওয়া প্রতিশ্রুতি রক্ষার্থেই এই কা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যিশাইয় তখন বললেন, “ডুমুর ফল বেটে রাজার ক্ষতস্থানে লাগিয়ে দাও|”কথা মতো হিষ্কিয়র ক্ষতস্থ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ডুমুরের প্রলেপ লাগাতে হিষ্কিয় সুস্থ হয়ে উঠ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হিষ্কিয় বললেন, “আমি কি করে বুঝব য়ে প্রভু আবার আমায় সারিযে তুলবেন, আর তিন দিনের মাথায় আমি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্দিরে য়েতে পারব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যিশাইয় বললেন, “তুমি কি চাও? ছায়াটা কি দশ পা এগিয়ে যাবে, না দশ পা পিছিযে যাবে?প্রভু য়ে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ছেন তাহা য়ে সফল করবেন তাহার এই চিহ্ন তোমার জন্য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হিষ্কিয় উত্তর দিলেন, “না না, ছায়ার পক্ষে এগিয়ে চলাটাই সহজ! আপনি বরঞ্চ আহসের সিঁড়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ায়াটাকে দশ পা পিছু হটিযে দি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যিশাইয় তখন প্রভুর কাছে প্রার্থনা করলেন এবং প্রভু সেই ছায়াটাকে আহসের সিঁড়িপথে দশ পা পিছি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লেন যেখানে সেটা একটু আগেই ছিল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সেসময়ে বাবিলের রাজা ছিলেন বলদনের পুত্র বরোদক্বলদন্| হিষ্কিয়র অসুস্থতার কথা শুনে তিনি লো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ফত্‌ তাঁর জন্য চিঠি ও একটি উপহার পাঠ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হিষ্কিয় বাবিলের এই ব্যক্তিদের স্বাগত জানিয়ে তাঁদের রাজপ্রাসাদের ও তাঁর রাজত্বের সোনা, রূপ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শলাপাতি, দুর্মূল্য আতর, অস্ত্রশস্ত্র ও রাজকোষের যা কিছু সম্ভার, তা দেখিয়েছিলেন| সারা রাজ্যে এম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 ছিল না যা হিষ্কিয় তাদের দেখান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খন ভাব্বাদী যিশাইয় হিষ্কিয়র কাছে এসে প্রশ্ন করলেন, “এরা কোত্থেকে এসেছে? কি বলছে?”হিষ্কি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েন, “এরা বাবিল নামে বহু দূরের এক দেশ থেকে এসে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যিশাইয় জিজ্ঞেস করলেন, “তোমার প্রাসাদে ওরা কি দেখল?”হিষ্কিয় বললেন, “সবই দেখেছে| রাজকোষে এমন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িনিস নেই, যা আমি ওদের দেখাই ন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খন যিশাইয় হিষ্কিয়কে বললেন, “প্রভু যা বলছেন মন দিয়ে শোনো| তিনি বলছ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শীঘ্রই এমন দিন আসছে যখন তোমার রাজপ্রাসাদের সবকিছু, যা কিছু তোমার পূর্বপুরুষরা আজ পর্য়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ঞ্চয় করে গিয়েছেন, বাবিলে নিয়ে যাওয়া হবে! কিছুই আর পড়ে থাক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বাবিলের লোরা তোমার পুত্রদেরও সেখানে নিয়ে যাবে এবং তাদের নপুংসক করে বাবিলের রাজপ্রাসাদে রাখ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হিষ্কিয় তখন যিশাইয়কে বললেন, “খবরটা বেশ ভালই! কারণ তিনি ভাবলেন, আমার জীবিত কালে শান্তি বজ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লেই আমি খুশী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হিষ্কিয় যা কিছু গুরুত্বপূর্ণ কাজ করেছিলেন, য়েমন করে তিনি জলের ডোবা ও সুড়ঙ্গ গড়েছিলেন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হরের ভেতরে জল এনেছিলেন, সে সবই ‘যিহূদার রাজাদের ইতিহাস’ গ্রন্থে লিপিবদ্ধ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হিষ্কিয়র মৃত্যু হলে তাঁকে তাঁর পূর্বপুরুষদের সঙ্গে সমাধিস্থ করা হলে তাঁর পুত্র মনঃশি নতুন রা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2026-10-21T10:23:54Z</dcterms:created>
  <dcterms:modified xsi:type="dcterms:W3CDTF">2026-10-21T10:23:54Z</dcterms:modified>
  <dc:title>২ রাজাবলি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