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மகனே, என் போதகத்தை மறவாதே; உன் இருதயம் என் கட்டளைகளைக் காக்கக்கடவ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் உனக்கு நீடித்த நாட்களையும், தீர்க்காயுசையும், சமாதானத்தையும் பெருகப்பண்ண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ருபையும் சத்தியமும் உன்னைவிட்டு விலகாதிருப்பதாக; நீ அவைகளை உன் கழுத்திலே பூண்டு, அவைகளை உன் இருதயமாகிய பலகையில் எழுதிக்கொ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ருபையும் சத்தியமும் உன்னைவிட்டு விலகாதிருப்பதாக; நீ அவைகளை உன் கழுத்திலே பூண்டு, அவைகளை உன் இருதயமாகிய பலகையில் எழுதிக்கொ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ால் தேவனுடைய பார்வையிலும் மனுஷருடைய பார்வையிலும் தயையும் நற்புத்தியும் பெறுவ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சுயபுத்தியின்மேல் சாயாமல், உன் முழு இருதயத்தோடும் கர்த்தரில் நம்பிக்கையாயிரு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வழிகளிலெல்லாம் அவரை நினைத்துக்கொள்; அப்பொழுது அவர் உன் பாதைகளைச் செவ்வைப்படுத்த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உன்னை ஞானியென்று எண்ணாதே; கர்த்தருக்குப் பயந்து, தீமையை விட்டு விலக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உன் நாபிக்கு ஆரோக்கியமும், உன் எலும்புகளுக்கு ஊனும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பொருளாலும், உன் எல்லா விளைவின் முதற்பலனாலும் கர்த்தரைக் கனம்பண்ண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உன் களஞ்சியங்கள் பூரணமாய் நிரம்பும்; உன் ஆலைகளில் திராட்சரசம் புரண்டோ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உன் களஞ்சியங்கள் பூரணமாய் நிரம்பும்; உன் ஆலைகளில் திராட்சரசம் புரண்டோ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மகனே, நீ கர்த்தருடைய சிட்சையை அற்பமாக எண்ணாதே, அவர் கடிந்துகொள்ளும்போது சோர்ந்துபோகாத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கப்பன் தான் நேசிக்கிற புத்திரனைச் சிட்சிக்கிறதுபோல, கர்த்தரும் எவனிடத்தில் அன்புகூருகிறாரோ அவனைச் சிட்சி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ஞானத்தைக் கண்டடைகிற மனுஷனும், புத்தியைச் சம்பாதிக்கிற மனுஷனும் பாக்கியவான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வர்த்தகம் வெள்ளி வர்த்தகத்திலும், அதின் ஆதாயம் பசும்பொன்னிலும் உத்தமமான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த்துக்களைப்பார்கிலும் அது விலையேறப்பெற்றது; நீ இச்சிக்கத்தக்கதொன்றும் அதற்கு நிகரல்ல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் வலது கையில் தீர்க்காயுசும், அதின் இடதுகையில் செல்வமும் கனமும் இ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் வழிகள் இனிதான வழிகள், அதின் பாதைகளெல்லாம் சமாதான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தன்னை அடைந்தவர்களுக்கு ஜீவவிருட்சம், அதைப் பற்றிக்கொள்ளுகிற எவனும் பாக்கியவ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ஞானத்தினாலே பூமியை அஸ்திபாரப்படுத்தி, புத்தியினாலே வானங்களை ஸ்தாபித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ுடைய ஞானத்தினாலே ஆழங்கள் பிரிந்தது, ஆகாயமும் பனியைப்பெய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மகனே, இவைகள் உன் கண்களை விட்டுப் பிரியாதிருப்பதாக; மெய்ஞ்ஞானத்தையும் நல்லாலோசனையையும் காத்துக்கொ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மகனே, இவைகள் உன் கண்களை விட்டுப் பிரியாதிருப்பதாக; மெய்ஞ்ஞானத்தையும் நல்லாலோசனையையும் காத்துக்கொ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ைகள் உன் ஆத்துமாவுக்கு ஜீவனும், உன் கழுத்துக்கு அலங்காரமும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நீ பயமின்றி உன் வழியில் நடப்பாய், உன் கால் இடறா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படுக்கும்போது பயப்படாதிருப்பாய்; நீ படுத்துக்கொள்ளும்போது உன் நித்திரை இன்பமாயி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டிதியான திகிலும், துஷ்டர்களின் பாழ்க்கடிப்பும் வரும்போது நீ அஞ்சவேண்டா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உன் நம்பிக்கையாயிருந்து, உன் கால் சிக்கிக்கொள்ளாதபடி காப்ப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ன்மைசெய்யும்படி உனக்குத் திராணியிருக்கும்போது, அதை செய்யத்தக்கவர்களுக்குச் செய்யாமல் இராத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னிடத்தில் பொருள் இருக்கையில் உன் அயலானை நோக்கி: நீ போய்த் திரும்பவா, நாளைக்குத் தருவேன் என்று சொல்லாத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ச்சமின்றி உன்னிடத்தில் வாசம்பண்ணுகிற உன் அயலானுக்கு விரோதமாக தீங்கு நினையாத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ுவன் உனக்குத் தீங்குசெய்யாதிருக்க, காரணமின்றி அவனோடே வழக்காடாத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ொடுமையுள்ளவன்மேல் பொறாமை கொள்ளாதே; அவனுடைய வழிகளிலொன்றையும் தெரிந்துகொள்ளாத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ாறுபாடுள்ளவன் கர்த்தருக்கு அருவருப்பானவன்; நீதிமான்களோடே அவருடைய இரகசியம் இ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ுன்மார்க்கனுடைய வீட்டில் கர்த்தரின் சாபம் இருக்கிறது, நீதிமான்களுடைய வாசஸ்தலத்தையோ அவர் ஆசீர்வதி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கழ்வோரை அவர் இகழுகிறார்; தாழ்மையுள்ளவர்களுக்கோ கிருபையளி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ஞானவான்கள் கனத்தைச் சுதந்தரிப்பார்கள்; மதிகேடரோ கனவீனத்தை அடை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కుమారుడా, నా ఉపదేశమును మరువకుము నా ఆజ్ఞలను హృదయపూర్వకముగా గై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వి దీర్ఘాయువును సుఖజీవముతో గడచు సంవ త్సరములను శాంతిని నీకు కలుగ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దయను సత్యమును ఎన్నడును నిన్ను విడిచి పోనియ్య కుము వాటిని కంఠభూషణముగా ధరించుకొనుము. నీ హృదయమ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లకమీద వాటిని వ్రాసి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ప్పుడు దేవుని దృష్టియందును మానవుల దృష్టి యందును నీవు దయనొంది మంచివాడవని అనిపించుకొ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 స్వబుద్ధిని ఆధారము చేసికొనక నీ పూర్ణహృదయముతో యెహోవాయందు నమ్మక ముంచ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 ప్రవర్తన అంతటియందు ఆయన అధికారమునకు ఒప్పుకొనుము అప్పుడు ఆయన నీ త్రోవలను సరాళ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ేను జ్ఞానిని గదా అని నీవనుకొనవద్దు యెహోవాయందు భయభక్తులుగలిగి చెడుతనము విడిచి పెట్ట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్పుడు నీ దేహమునకు ఆరోగ్యమును నీ యెముకలకు సత్తువయు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 రాబడి అంతటిలో ప్రథమఫలమును నీ ఆస్తిలో భాగమును ఇచ్చి యెహోవాను ఘన పర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ప్పుడు నీ కొట్లలో ధాన్యము సమృద్ధిగా నుండును నీ గానుగులలోనుండి క్రొత్త ద్రాక్షారసము పైకి పొర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ర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 కుమారుడా, యెహోవా శిక్షను తృణీకరింపవద్దు ఆయన గద్దింపునకు విసుకవ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ండ్రి తనకు ఇష్టుడైన కుమారుని గద్దించు రీతిగా యెహోవా తాను ప్రేమించువారిని గద్ద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జ్ఞానము సంపాదించినవాడు ధన్యుడు వివేచన కలిగిన నరుడు ధన్య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ెండి సంపాదించుటకంటె జ్ఞానము సంపాదించుట మేలు అపరంజి సంపాదించుటకంటె జ్ఞానలాభము నొందుట మ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పగడములకంటె అది ప్రియమైనది నీ యిష్టవస్తువులన్నియు దానితో సమానములు క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ాని కుడిచేతిలో దీర్ఘాయువును దాని యెడమచేతిలో ధనఘనతలును ఉ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ాని మార్గములు రమ్యమార్గములు దాని త్రోవలన్నియు క్షేమకర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దాని నవలంబించువారికి అది జీవవృక్షము దాని పట్టుకొనువారందరు ధన్య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జ్ఞానమువలన యెహోవా భూమిని స్థాపించెను వివేచనవలన ఆయన ఆకాశవిశాలమును స్థిర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యన తెలివివలన అగాధజలములు ప్రవహించు చున్నవి మేఘములనుండి మంచుబిందువులు కురియ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ా కుమారుడా, లెస్సయైన జ్ఞానమును వివేచనను భద్రము చేసికొనుము వాటిని నీ కన్నుల ఎదుట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ొలగిపోనియ్యక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వి నీకు జీవముగాను నీ మెడకు అలంకారముగాను ఉ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ప్పుడు నీ మార్గమున నీవు సురక్షితముగా నడిచెదవు నీ పాదము ఎప్పుడును తొట్రిల్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పండుకొనునప్పుడు నీవు భయపడవు నీవు పరుండి సుఖముగా నిద్రించ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ఆకస్మికముగా భయము కలుగునప్పుడు దుర్మార్గులకు నాశనము వచ్చునప్పుడు నీవు భయపడవద్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యెహోవా నీకు ఆధారమగును నీ కాలు చిక్కుబడకుండునట్లు ఆయన నిన్ను కాపా 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మేలుచేయుట నీ చేతనైనప్పుడు దాని పొందదగినవారికి చేయకుండ వెనుకతియ్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ద్రవ్యము నీయొద్ద నుండగా రేపు ఇచ్చెదను పోయి రమ్మని నీ పొరుగువానితో అనవ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నీ పొరుగువాడు నీయొద్ద నిర్భయముగా నివసించు నపుడు వానికి అపకారము కల్పింపవ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ీకు హాని చేయనివానితో నిర్నిమిత్తముగా జగడ మాడవ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బలాత్కారము చేయువాని చూచి మత్సరపడకుము వాడు చేయు క్రియలను ఏమాత్రమును చేయ గోర వద్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కుటిలవర్తనుడు యెహోవాకు అసహ్యుడు యథార్థవంతులకు ఆయన తోడుగా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భక్తిహీనుల యింటిమీదికి యెహోవా శాపము వచ్చును నీతిమంతుల నివాసస్థలమును ఆయన ఆశీర్వద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అపహాసకులను ఆయన అపహసించును దీనునియెడల ఆయన దయ చూ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జ్ఞానులు ఘనతను స్వతంత్రించుకొందురు. బుద్ధిహీనులు అవమానభరితుల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2026-10-20T02:02:29Z</dcterms:created>
  <dcterms:modified xsi:type="dcterms:W3CDTF">2026-10-20T02:02:29Z</dcterms:modified>
  <dc:title>సామెతలు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