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அகாஸ்வேரு தேசத்தின்மேலும், சமுத்திரத்திலுள்ள தீவுகளின்மேலும், பகுதி ஏற்படுத்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അഹശ്വേരോശ്‌രാജാവു ദേശത്തിന്നും സമുദ്രത്തിലെ ദ്വീപുകൾക്കും ഒരു കരം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റെ ബലത്തിന്റെയും പരാക്രമത്തിന്റെയും സകലവൃത്താന്തങ്ങളും രാജാവു മൊർദ്ദെഖായിയെ ഉയർത്തിയ ഉന്ന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ദവിയുടെ വിവരവും മേദ്യയിലെയും പാർസ്യയിലെയും രാജാക്കന്മാരുടെ വൃത്താന്തപുസ്തകത്തിൽ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നായ മൊർദ്ദെഖായി അഹശ്വേരോശ്‌രാജാവിന്റെ രണ്ടാമനും യെഹൂദന്മാരിൽവെച്ചു മഹാനും സഹോദരസംഘ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നും സ്വജനത്തിന്നു ഗുണകാംക്ഷിയും തന്റെ സർവ്വവംശത്തിന്നും അനുകൂലവാദി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2026-10-20T04:25:25Z</dcterms:created>
  <dcterms:modified xsi:type="dcterms:W3CDTF">2026-10-20T04:25:25Z</dcterms:modified>
  <dc:title>എസ്തേർ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