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ில் மகிழ்ந்து களிகூருவேன்; உன்னதமானவரே, உமது நாமத்தைக் கீர்த்தனம்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பூச்சக்கரத்தை நீதியாய் நியாயந்தீர்த்து, சகல ஜனங்களுக்கும் செம்மையாய் நீதிசெய்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வாசமாயிருக்கிற கர்த்தரைக் கீர்த்தனம்பண்ணி, அவர் செய்கைகளை ஜனங்களுக்குள்ளே அறிவ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ம், தேவனை மறக்கிற எல்லா ஜாதிகளும், நரகத்திலே தள்ள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 கெட்டுப்போ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ருளும் கர்த்தாவே, மனுஷன் பெலன் கொள்ளாதபடி செய்யும்; ஜாதிகள் உம்முடைய சமுகத்தில் நியாயந்தீர்க்கப்பட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் தங்களை மனுஷரென்று அறியும்படிக்கு, அவர்களுக்குப் பயமுண்டாக்கும், கர்த்தாவே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ಾನು ಪೂರ್ಣ ಹೃದಯದಿಂದ ನಿನ್ನನ್ನು ಕೊಂಡಾಡುತ್ತೇನೆ; ನಿನ್ನ ಅದ್ಭುತ ಕಾರ್ಯಗಳನ್ನೆಲ್ಲಾ ತೋ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ಲ್ಲಿ ಸಂತೋಷಿಸಿ ಉತ್ಸಾಹಪಡುವೆನು; ಓ ಮಹೋ ನ್ನತನೇ, ನಿನ್ನ ಹೆಸರನ್ನು ಸ್ತುತಿಸಿ ಹ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ಶತ್ರುಗಳು ಹಿಂದಕ್ಕೆ ತಿರುಗಿ ನಿನ್ನ ಸಮ್ಮುಖ ದಿಂದ ಬಿದ್ದು ನಾಶ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ನನ್ನ ನ್ಯಾಯ ವನ್ನೂ ವ್ಯಾಜ್ಯವನ್ನೂ ಸ್ಥಾಪಿಸಿದ್ದೀ. ನೀತಿಯುಳ್ಳ ನ್ಯಾಯಾ ಧಿಪತಿಯಾಗಿ ಸಿಂಹಾಸ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ು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ಜನಾಂಗಗಳನ್ನು ಗದರಿಸಿ ದುಷ್ಟರನ್ನು ನಾಶ ಮಾಡಿದ್ದೀ; ಅವರ ಹೆಸರನ್ನು ಯುಗ ಯುಗಾಂತರ ಗಳ ವರೆಗೂ ಅಳ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ಶತ್ರುವೇ, ನಾಶನ ಗಳು ಸದಾಕಾಲಕ್ಕೆ ಮುಗಿದಿವೆ; ನೀನು ಪಟ್ಟಣಗಳನ್ನು ನಾಶಮಾಡಿದ್ದೀ; ಅವರ ಜ್ಞಾಪಕವು ಅವರ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ಕರ್ತನು ಸದಾ ಇರುವಾತನು; ಆತನು ನ್ಯಾಯಕ್ಕಾಗಿ ತನ್ನ ಸಿಂಹಾಸನವನ್ನು ಸಿದ್ಧ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ೇ ನೀತಿಯಿಂದ ಲೋಕಕ್ಕೆ ನ್ಯಾಯತೀರಿಸುವನು; ಆತನು ಪ್ರಜೆಗಳಿಗೆ ಯಥಾರ್ಥವಾಗಿ ನ್ಯಾಯತೀರ್ಪ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ಕುಗ್ಗಿದವರಿಗೆ ಆಶ್ರಯವಾಗಿರುವನು, ಇಕ್ಕಟ್ಟಿನ ಸಮಯದಲ್ಲಿ ಸಹ ಆಶ್ರಯ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ಹೆಸರನ್ನು ತಿಳಿದವರು ನಿನ್ನಲ್ಲಿ ಭರವಸೆ ಇಡು ವರು; ಓ ಕರ್ತನೇ, ನಿನ್ನನ್ನು ಹುಡುಕುವವರನ್ನ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ರೆದ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ಚೀಯೋನಿನಲ್ಲಿ ವಾಸಿಸುವ ಕರ್ತನನ್ನು ಕೀರ್ತಿಸಿರಿ; ಆತನ ಕ್ರಿಯೆಗಳನ್ನು ಜನಗಳಲ್ಲಿ ತಿಳ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ರಕ್ತಾಪರಾಧವನ್ನು ವಿಚಾರಿಸುವಾಗ ಅವರನ್ನು ಜ್ಞಾಪಕಮಾಡಿಕೊಳ್ಳುವನು; ಆತನು ದೀನರ ಕೂಗನ್ನು ಮರೆತುಬಿ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ನನ್ನ ಮೇಲೆ ಕರುಣೆತೋರಿಸು; ನನ್ನನ್ನು ಹಗೆಮಾಡುವವರಿಂದ ನನಗೆ ಬಂದ ಶ್ರಮೆ ಯನ್ನು ನೋಡು. ಮರ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ುಗಳಿಂದ ನನ್ನನ್ನು ಎತ್ತುವಾ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ನಿನ್ನ ಸ್ತುತಿಯನ್ನೆಲ್ಲಾ ಚೀಯೋನಿನ ಮಗಳ ಬಾಗಲುಗಳಲ್ಲಿ ಸಾರುವಹಾಗೆ ನಿನ್ನ ರಕ್ಷಣೆಯಲ್ಲಿ ಉಲ್ಲಾಸ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ನಾಂಗಗಳು ತಾವು ಅಗೆದ ಕುಣಿಯಲ್ಲಿ ತಾವೇ ಬಿದ್ದಿದ್ದಾರೆ; ಅವರು ಅಡಗಿಸಿಟ್ಟ ಬಲೆಯಲ್ಲಿ ಅವರ ಕಾಲು ಸಿಕ್ಕ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ತಾನು ತೀರಿಸಿದ ನ್ಯಾಯತೀರ್ಪಿನಿಂದ ತನ್ನನ್ನು ಪ್ರಕಟಪಡಿಸಿಕೊಂಡಿ ದ್ದಾನೆ; ದುಷ್ಟನು ತನ್ನ ಕೈಕೆಲಸದ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ಬಿದ್ದಿ ದ್ದಾನೆ. ಹಿಗ್ಗಾಯೋನ್‌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ುಷ್ಟರೂ ದೇವರನ್ನು ಮರೆಯುವ ಎಲ್ಲಾ ಜನಾಂಗಗಳೂ ನರಕಕ್ಕೆ ಇ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ು ಬಡವನನ್ನು ಸದಾಕಾಲಕ್ಕೆ ಮರೆಯುವದಿಲ್ಲ. ಬಡವರ ನಿರೀಕ್ಷೆ ಎಂದೆಂದಿಗೂ ನಾಶ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ಕರ್ತನೇ, ಏಳು; ಮನುಷ್ಯನು ಬಲಗೊಳ್ಳದೆ ಇರಲಿ; ನಿನ್ನ ಸಮ್ಮುಖದಲ್ಲಿ ಜನಾಂಗಗಳಿಗೆ ನ್ಯಾಯ ತೀರ್ವಿಕೆ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ಓ ಕರ್ತನೇ, ಅವರಿಗೆ ಭಯವನ್ನು ಹುಟ್ಟಿಸು; ಆಗ ಜನಾಂಗಗಳು ತಾವು ಮನುಷ್ಯರೇ ಎಂದು ತಿಳುಕೊಳ್ಳುವರ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2026-10-20T09:18:02Z</dcterms:created>
  <dcterms:modified xsi:type="dcterms:W3CDTF">2026-10-20T09:18:02Z</dcterms:modified>
  <dc:title>ಕೀರ್ತನೆಗಳು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