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இருபத்தோராந்தேதியிலே ஆகாய் என்னும் தீர்க்கதரிசியின் மூலமாய் கர்த்தருடைய வார்த்தை உண்டாயிற்று;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ும் என்னுடையது, பொன்னும் என்னுடையது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வஸ்திரத்தின் தொங்கலிலே பரிசுத்த மாம்சத்தைக்கொண்டுபோகையில் தன் வஸ்திரத்தின் தொங்கல் அப்பத்தையாகிலும் சாதத்தையாகிலும், திராட்சரசத்தையாகிலும், எண்ணெயையாகிலும், மற்றெந்த போஜனபதார்த்தத்தையாகிலும் தொட்டால் அது பரிசுத்தமாகுமோ என்று நீ ஆசாரியரிடத்தில் வேத நியாயத்தைப்பற்றிக் கே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ுபத்துநாலாந்தேதியாகிய அந்நாளிலே கர்த்தருடைய வார்த்தை இரண்டாம் விசை ஆகாய் என்பவனுக்கு உண்டாகி, அவ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யூதாவின் தலைவனாகிய செருபாபேலோடே சொல்லவேண்டியது என்னவென்றால், நான் வானத்தையும் பூமியையும் அசையப்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డవ నెల యిరువది యొకటవ దినమున యెహోవా వాక్కు ప్రవక్తయగు హగ్గయికి ప్రత్యక్షమై సెలవిచ్చిన 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యూదాదేశపు అధికారియగు షయల్తీ యేలు కుమారుడైన జెరుబ్బాబెలుతోను ప్రధానయాజకు డగు యెహోజాద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యెహోషువతోను శేషించిన జనులతోను ఇట్ల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ూర్వకాలమున ఈ మందిరమునకు కలిగిన మహిమను చూచినవారు మీలో ఉన్నారు గదా; అట్టివారికి ఇది ఎట్టిద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 చున్నది? దానితో ఇది ఎందునను పోలినది కాదని తోచు చున్నద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నను యెహోవా ఆజ్ఞ ఇచ్చున దేమనగాజెరుబ్బాబెలూ, ధైర్యము తెచ్చుకొమ్ము; ప్రధానయాజకుడగు యెహోజాద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వైన యెహోషువా, ధైర్యము తెచ్చుకొమ్ము; దేశములోనున్న సమస్తజనులారా, ధైర్యము తెచ్చుకొని ప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డి; నేను మీకు తోడుగా ఉన్నాను; ఇదే సైన్యములకు అధి పతియ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ు ఐగుప్తుదేశములో నుండి వచ్చినప్పుడు నేను మీతో చేసిన నిబంధన జ్ఞాప కము చేసికొనుడి; నా ఆత్మ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న ఉన్నది గనుక భయ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సైన్యములకు అధిపతియగు యెహోవా సెలవిచ్చునదేమనగాఇక కొంతకాలము ఇంకొకమారు ఆకాశమును భూమ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ను నేలను నేను కంపింపజ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అన్యజనులనందరిని కద లింపగా అన్యజనులందరి యొక్క యిష్టవస్తువులు తేబడును; నేను ఈ మందిరమును మహిమ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పుదును; ఇదే సైన్యములకు అధిపతియ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ెండి నాది, బంగారు నాది, ఇదే సైన్యములకు అధిపతి య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కడవరి మందిరము యొక్క మహిమ మునుపటి మందిరముయొక్క మహిమను మించునని సైన్యములకు అధిపతియగు యెహోవా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చున్నాడు. ఈ స్థలమందు నేను సమాధానము నిలుప ననుగ్రహించెదను; ఇదే సైన్యములకు అధిపతియ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దర్యావేషు ఏలుబడియందు రెండవ సంవత్స రము తొమి్మదవనెల యిరువది నాల్గవ దినమున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యగు హగ్గయికి ప్రత్యక్షమై సెలవిచ్చిన 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ైన్యములకు అధిపతియగు యెహోవా ఈలాగున ఆజ్ఞ ఇచ్చుచున్నాడు యాజకులయొద్ద ధర్మ శాస్త్ర విచారణ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ఒకడు ప్రతిష్టితమైన మాంస మును తన వస్త్రపుచెంగున కట్టుకొని, తన చెంగుతో రొట్టె నైనను వంటకము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ైనను తైలమునైనను మరి ఏవిధమగు భోజనపదార్థమునైనను ముట్టినయెడల, ఆ ముట్టినది ప్రతిష్ఠితమ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ని యాజకులనడుగగా వారు కాదన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శవమును ముట్టుటవలన ఒకడు అంటుపడి అట్టివాటిలో దేనినైనను ముట్టినయెడల తాను ముట్టినది అపవిత్రమగునాయ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మరల నడుగగా యాజకులు అది అపవిత్రమగు 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హగ్గయి వారి కీలాగు ప్రత్యుత్తరమిచ్చెనుఈ ప్రజలును ఈ జనులును నా దృష్టికి ఆలాగుననేయ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చేయు క్రియ లన్నియు వారచ్చట అర్పించునవియన్నియు నా దృష్టికి అపవిత్రముల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రాతి మీద రాయియుంచి యెహోవా మందిరము కట్టనారం భించినది మొదలుకొని ఆ వెనుక మీకు సంభవించిన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నచే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నాటనుండి యొకడు ఇరువది కుప్పల కంకులు వేయగా పది కుప్పలంత ధాన్యమే తేలు చున్నది; తీసికొనవలెనని ఏబ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ల తొట్టియొద్దకు ఒకడు రాగా ఇరువదికొలలు మాత్రమేదొర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తెగులుతోను కాటుకతోను వడగండ్లతోను మీ కష్టార్జితమంతటిని నేను నాశనము చేసియున్నాను; అయినను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ును తిరిగి నాయొద్దకు రాలేద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ీరు ఆలోచించుకొనుడి. ఇంతకుముందుగా తొమి్మదవ నెల యిరువది నాలుగవ దినమునుండి, అనగా యెహోవా మంది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నాది వేసిన నాటనుండి మీకు సంభవించిన దానిని ఆలోచ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ొట్లలో ధాన్యమున్నదా? ద్రాక్షచెట్లయినను అంజూరపుచెట్లయినను దానిమ్మచెట్లయి నను ఒలీవచెట్ల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ించకపోయెను గదా. అయితే ఇది మొదలుకొని నేను మిమ్మును ఆశీర్వద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ఆ నెల యిరువది నాలుగవ దినమున యెహోవా వాక్కు హగ్గయికి మరల ప్రత్యక్షమై సెల విచ్చ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ూదాదేశపు అధికారియగు జెరుబ్బాబెలుతో ఇట్లనుముఆకాశమును భూమిని నేను కంపింపజ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రాజ్యముల సింహాసనములను నేను క్రింద పడవేతును; అన్యజనుల రాజ్యములకు కలిగిన బలమును నాశనము చేత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థములను వాటిని ఎక్కిన వారిని క్రింద పడవేతును; గుఱ్ఱములును రౌతులును ఒకరి ఖడ్గముచేత ఒకరు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 సేవకుడవును షయల్తీ యేలు కుమారుడవునైన జెరుబ్బాబెలూ, నేను నిన్ను ఏర్పరచుకొనియున్నాను గనుక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 నేను నిన్ను తీసికొని ముద్ర యుంగరముగా చేతును; ఇదే సైన్యములకు అధిపతియ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2026-10-20T02:03:49Z</dcterms:created>
  <dcterms:modified xsi:type="dcterms:W3CDTF">2026-10-20T02:03:49Z</dcterms:modified>
  <dc:title>హగ్గయి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