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ாகவும் லவோதிக்கேயாவிலிருக்கிறவர்களுக்காகவும், சரீரத்தில் என் முகத்தைக் காணாதிருக்கிற மற்றெல்லாருக்காகவும் மிகுந்த போராட்டம் எனக்கு உண்டென்று நீங்கள் அறிய விரும்ப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டைய இருதயங்கள் தேற்றப்பட்டு, அவர்கள் அன்பினால் இணைக்கப்பட்டு, பிதாவாகிய தேவனுக்கும் கிறிஸ்துவுக்கும் உரிய இரகசியத்தை அறிந்துகொள்ளுகிற உணர்வின் பூரண நிச்சயத்தினுடைய எல்லா ஐசுவரியத்திற்கும் உரியவர்களாகவேண்டுமென்றே இப்படி விரும்ப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க்குள் ஞானம் அறிவு என்பவைகளாகிய பொக்கிஷங்களெல்லாம் அடங்கி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ும் நயவசனிப்பினாலே உங்களை வஞ்சியாதபடிக்கு இதைச் சொல்ல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ரீரத்தின்படி நான் தூரமாயிருந்தும், ஆவியின்படி உங்களுடனேகூட இருந்து, உங்கள் ஒழுங்கையும், கிறிஸ்துவின்மேலுள்ள உங்கள் விசுவாசத்தின் உறுதியையும் பார்த்துச் சந்தோஷப்படு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ரீரத்தின்படி நான் தூரமாயிருந்தும், ஆவியின்படி உங்களுடனேகூட இருந்து, உங்கள் ஒழுங்கையும், கிறிஸ்துவின்மேலுள்ள உங்கள் விசுவாசத்தின் உறுதியையும் பார்த்துச் சந்தோஷப்படுகிற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நீங்கள் கர்த்தராகிய கிறிஸ்து இயேசுவை ஏற்றுக்கொண்டபடியே, அவருக்குள் வேர்கொண்டவர்களாகவும், அவர்மேல் கட்டப்பட்டவர்களாகவும், அவருக்குள் நடந்துகொண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ோதிக்கப்பட்டபடியே, விசுவாசத்தில் உறுதிப்பட்டு, ஸ்தோத்திரத்தோடே அதிலே பெருகுவீர்கள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போதிக்கப்பட்டபடியே, விசுவாசத்தில் உறுதிப்பட்டு, ஸ்தோத்திரத்தோடே அதிலே பெருகுவீ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ெளகிக ஞானத்தினாலும், மாயமான தந்திரத்தினாலும், ஒருவனும் உங்களைக் கொள்ளைகொண்டுபோகாதபடிக்கு எச்சரிக்கையாயிருங்கள்; அது மனுஷர்களின் பாரம்பரிய நியாயத்தையும் உலகவழிபாடுகளையும் பற்றினதேயேல்லாமல் கிறிஸ்துவைப் பற்றினதல்ல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லெளகிக ஞானத்தினாலும், மாயமான தந்திரத்தினாலும், ஒருவனும் உங்களைக் கொள்ளைகொண்டுபோகாதபடிக்கு எச்சரிக்கையாயிருங்கள்; அது மனுஷர்களின் பாரம்பரிய நியாயத்தையும் உலகவழிபாடுகளையும் பற்றினதேயேல்லாமல் கிறிஸ்துவைப் பற்றினத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்றால், தேவத்துவத்தின் பரிபூரணமெல்லாம் சரீரப்பிரகாரமாக, அவருக்குள் வாசமாய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ேலும் சகல துரைத்தனங்களுக்கும் அதிகாரத்துக்கும் தலைவராயிருக்கிற அவருக்குள் நீங்கள் பரிபூரணமுள்ளவர்களாயிருக்கிற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நீங்கள் கிறிஸ்துவைப்பற்றும் விருத்தசேதனத்தினாலே மாம்சத்துக்குரிய பாவசரீரத்தைக் களைந்துவிட்டதினால், கையால் செய்யப்படாத விருத்தசேதனத்தை அவருக்குள் பெற்ற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ல்லாமலும், நீங்கள் கிறிஸ்துவைப்பற்றும் விருத்தசேதனத்தினாலே மாம்சத்துக்குரிய பாவசரீரத்தைக் களைந்துவிட்டதினால், கையால் செய்யப்படாத விருத்தசேதனத்தை அவருக்குள் பெற்ற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ஸ்நானத்திலே அவரோடேகூட அடக்கம்பண்ணப்பட்டவர்களாகவும், அதிலே அவரை மரித்தோரிலிருந்தெழுப்பின தேவனுடைய செயலின்மேலுள்ள விசுவாசத்தினாலே அவரோடேகூட எழுந்தவர்களாகவும் இருக்கிற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ஞானஸ்நானத்திலே அவரோடேகூட அடக்கம்பண்ணப்பட்டவர்களாகவும், அதிலே அவரை மரித்தோரிலிருந்தெழுப்பின தேவனுடைய செயலின்மேலுள்ள விசுவாசத்தினாலே அவரோடேகூட எழுந்தவர்களாகவும் இருக்கிற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ங்கள் பாவங்களினாலேயும், உங்கள் மாம்ச விருத்தசேதனமில்லாமையினாலேயும் மரித்தவர்களாயிருந்த உங்களையும் அவரோடேகூட உயிர்ப்பித்து, அக்கிரமங்களெல்லாவற்றையும் உங்களுக்கு மன்னித்து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க்கு எதிரிடையாகவும் கட்டளைகளால் நமக்கு விரோதமாகவும் இருந்த கையெழுத்தைக் குலைத்து, அதை நடுவிலிராதபடிக்கு எடுத்து, சிலுவையின்மேல் ஆணியடித்த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க்கு எதிரிடையாகவும் கட்டளைகளால் நமக்கு விரோதமாகவும் இருந்த கையெழுத்தைக் குலைத்து, அதை நடுவிலிராதபடிக்கு எடுத்து, சிலுவையின்மேல் ஆணியடித்த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க்கு எதிரிடையாகவும் கட்டளைகளால் நமக்கு விரோதமாகவும் இருந்த கையெழுத்தைக் குலைத்து, அதை நடுவிலிராதபடிக்கு எடுத்து, சிலுவையின்மேல் ஆணியடித்து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ைத்தனங்களையும் அதிகாரங்களையும் உரிந்துகொண்டு, வெளியரங்கமான கோலமாக்கி, அவைகளின்மேல் சிலுவையிலே வெற்றிசிறந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ுரைத்தனங்களையும் அதிகாரங்களையும் உரிந்துகொண்டு, வெளியரங்கமான கோலமாக்கி, அவைகளின்மேல் சிலுவையிலே வெற்றிசிறந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போஜனத்தையும் பானத்தையும் குறித்தாவது, பண்டிகைநாளையும் மாதப்பிறப்பையும் ஓய்வுநாட்களையுங்குறித்தாவது, ஒருவனும் உங்களைக் குற்றப்படுத்தாதிருப்பான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போஜனத்தையும் பானத்தையும் குறித்தாவது, பண்டிகைநாளையும் மாதப்பிறப்பையும் ஓய்வுநாட்களையுங்குறித்தாவது, ஒருவனும் உங்களைக் குற்றப்படுத்தாதிருப்பான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வருங்காரியங்களுக்கு நிழலாயிருக்கிறது; அவைகளின் பொருள் கிறிஸ்துவைப்பற்றின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ணுக்களாலும் கட்டுகளாலும் உதவிபெற்று இணைக்கப்பட்டு, தேவவளர்ச்சியாய் வளர்ந்தேறுகிற சரீரமுழுவதையும் ஆதரிக்கிற தலையைப் பற்றிக்கொள்ளாம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ணுக்களாலும் கட்டுகளாலும் உதவிபெற்று இணைக்கப்பட்டு, தேவவளர்ச்சியாய் வளர்ந்தேறுகிற சரீரமுழுவதையும் ஆதரிக்கிற தலையைப் பற்றிக்கொள்ளாம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மான தாழ்மையிலும், தேவதூதர்களுக்குச் செய்யும் ஆராதனையிலும் விருப்பமுற்று, காணாதவைகளிலே துணிவாய் நுழைந்து, தன் மாம்சசிந்தையினாலே வீணாய் இறுமாப்புக்கொண்டிருக்கிற எவனும் உங்கள் பந்தயப்பொருளை நீங்கள் இழந்துபோகும்படி உங்களை வஞ்சியாதிருக்கப்பாரு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யமான தாழ்மையிலும், தேவதூதர்களுக்குச் செய்யும் ஆராதனையிலும் விருப்பமுற்று, காணாதவைகளிலே துணிவாய் நுழைந்து, தன் மாம்சசிந்தையினாலே வீணாய் இறுமாப்புக்கொண்டிருக்கிற எவனும் உங்கள் பந்தயப்பொருளை நீங்கள் இழந்துபோகும்படி உங்களை வஞ்சியாதிருக்கப்பா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கிறிஸ்துவுடனேகூட உலகத்தின் வழிபாடுகளுக்கு மரித்ததுண்டானால், இன்னும் உலக வழக்கத்தின்படி பிழைக்கிறவர்கள்போல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ருடைய கற்பனைகளின்படியும் போதனைகளின்படியும் நடந்து: தொடாதே, ருசிபாராதே, தீண்டாதே என்கிற கட்டளைகளுக்கு உட்படுகிறதென்ன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னுஷருடைய கற்பனைகளின்படியும் போதனைகளின்படியும் நடந்து: தொடாதே, ருசிபாராதே, தீண்டாதே என்கிற கட்டளைகளுக்கு உட்படுகிறதென்ன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யெல்லாம் அநுபவிக்கிறதினால் அழிந்துபோகு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ப்பட்ட போதனைகள் சுய இஷ்டமான ஆராதனையையும், மாயமான தாழ்மையையும், சரீர ஒடுக்கத்தையும்பற்றி ஞானமென்கிற பேர்கொண்டிருந்தாலும், இவைகள் மாம்சத்தைப் பேணுகிறதற்கே ஒழிய மற்றொன்றிற்கும் பிரயோஜனப்படா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டிப்பட்ட போதனைகள் சுய இஷ்டமான ஆராதனையையும், மாயமான தாழ்மையையும், சரீர ஒடுக்கத்தையும்பற்றி ஞானமென்கிற பேர்கொண்டிருந்தாலும், இவைகள் மாம்சத்தைப் பேணுகிறதற்கே ஒழிய மற்றொன்றிற்கும் பிரயோஜனப்படா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2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ీ కొరకును, లవొదికయ వారి కొరకును, శరీర రీతిగా నా ముఖము చూడనివారందరికొర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ేను ఎంతగా పోరాడుచున్నానో మీరు తెలిసికొనగోరు చున్నాను. వారు ప్రేమయందు అతుకబడి, సంపూర్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హింపుయొక్క సకలైశ్వర్యము కలిగినవారై, దేవుని మర్మమైయున్న క్రీస్తును, స్పష్టముగా తెలిసికొన్నవారై,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ృదయములలో ఆదరణపొందవలెనని వారందరి కొరకు పోరా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బుద్ధి జ్ఞానముల సర్వ సంపదలు ఆయనయందే గుప్తములై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ఎవడైనను చక్కని మాటలచేత మిమ్మును మోసపరచకుండునట్లు ఈ సంగతిని చెప్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ేను శరీరవిషయములో దూరముగా ఉన్నను ఆత్మవిషయములో మీతోకూడ ఉండి, మీ యోగ్యమైన ప్రవర్తనను క్రీస్తునంద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 స్థిరవిశ్వాసమును చూచి ఆనంద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కావున మీరు ప్రభువైన క్రీస్తుయేసును అంగీకరించిన విధముగా ఆయనయందు వేరుపారినవారై, యింటివలె కట్టబడ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రు నేర్చుకొనిన ప్రకారముగా విశ్వాసమందు స్థిరపరచబడుచు, కృతజ్ఞతాస్తుతులు చెల్లించుట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రించుచు, ఆయనయందుండి నడు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యనను అనుసరింపక మనుష్యుల పారంపర్యాచార మును, అనగా ఈ లోకసంబంధమైన మూలపాఠములను అనుసరించి మోసకర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ర్థక తత్వ జ్ఞానముచేత మిమ్మును చెరపట్టుకొని పోవువాడెవడైన ఉండునేమో అని జాగ్రత్తగా ఉం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ఏలయనగా దేవత్వముయొక్క సర్వపరిపూర్ణత శరీరముగా క్రీస్తునందు నివసించు చున్నద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ఆయనయందు మీరును సంపూర్ణులై యున్నారు; ఆయన సమస్త ప్రధానులకును అధికారులకును శిరస్సై యున్నాడ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ీరును, క్రీస్తు సున్నతియందు, శరీరేచ్ఛలతో కూడిన స్వభావమును విసర్జించి ఆయనయందు చేతులతో చేయబడ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న్నతి పొంద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ీరు బాప్తిస్మ మందు ఆయనతో కూడ పాతిపెట్టబడినవారై ఆయనను మృతులలోనుండి లేపిన దేవుని ప్రభావ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వసించుట ద్వారా ఆయనతోకూడ లేచి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రియు అపరాధముల వలనను, శరీరమందు సున్నతిపొందక యుండుటవలనను, మీరు మృతులై యుండ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దేవుడు వ్రాతరూపకమైన ఆజ్ఞలవలన మనమీద ఋణముగాను మనకు విరోధముగాను నుండిన పత్రమును మేకులతో సిలువ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ట్టి, దానిమీది చేవ్రాతను తుడిచివేసి,మనకు అడ్డములేకుండ దానిని ఎత్తి వేసి మన అపరాధములన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మ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యనతోకూడ మిమ్మును జీవింపచేసెను;ఆయన ప్రధానులను అధికారులను నిరాయుధులనుగాచేసి, సిలువచేత జయోత్సవ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పట్టి తెచ్చి బాహాటముగా వేడుకకు కనుపర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కాబట్టి అన్నపానముల విషయములోనైనను, పండుగ అమావాస్య విశ్రాంతిదినము అనువాటి విషయములోనైనను,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ర్పు తీర్చ నెవనికిని అవకాశమియ్య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ఇవి రాబోవువాటి ఛాయయేగాని నిజ స్వరూపము క్రీస్తులో ఉ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తి వినయాసక్తుడై దేవదూతా రాధనయందు ఇచ్ఛకలిగి, తాను చూచినవాటినిగూర్చి గొప్పగా చెప్పుకొనుచు,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రీరసంబంధమైన మనస్సువలన ఊరక ఉప్పొంగ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శిరస్సును హత్తుకొనని వాడెవడును మీ బహుమానమును అపహరింపనియ్యకుడి; ఆ శిరస్సుమూలముగా సర్వశరీ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ళ్లచేతను నరముల చేతను పోషింపబడి అతుకబడినదై, దేవునివలన కలుగు వృద్ధితో అభివృద్ధి పొంద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మీరు క్రీస్తుతోకూడ లోకముయొక్క మూలపాఠ ముల విషయమై మృతిపొందినవారైతే లోకములో బ్రదుకు చున్నట్ట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మనుష్యుల ఆజ్ఞలను పద్ధతులను అనుసరించిచేత పట్టుకొనవద్దు,రుచిచూడవద్దు, ముట్టవద్దు అను విధు లక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బడనే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వన్నియు వాడుకొనుటచేత నశించ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ట్టివి స్వేచ్ఛారాధన విషయములోను వినయ విషయములోను, దేహశిక్ష విషయములోను జ్ఞా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ూపకమైనవనియెంచబడుచున్నవేగాని, శరీరేచ్ఛానిగ్రహ విషయములో ఏమాత్రమును ఎన్ని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లొస్సయులక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2026-10-20T05:09:52Z</dcterms:created>
  <dcterms:modified xsi:type="dcterms:W3CDTF">2026-10-20T05:09:52Z</dcterms:modified>
  <dc:title>కొలొస్సయులకు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