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யாள் யாக்கோபுக்குப் பெற்ற குமாரத்தியாகிய தீனாள் தேசத்துப் பெண்களைப் பார்க்கப் புறப்ப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னம் யாக்கோபின் குமாரத்தியாகிய தீனாள்மேல் பற்றுதலாயிருந்தது; அவன் அந்தப் பெண்ணை நேசித்து, அந்தப் பெண்ணின் மனதுக்கு இன்பமாய்ப் பேச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னம் யாக்கோபின் குமாரத்தியாகிய தீனாள்மேல் பற்றுதலாயிருந்தது; அவன் அந்தப் பெண்ணை நேசித்து, அந்தப் பெண்ணின் மனதுக்கு இன்பமாய்ப் பேச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கேம் தன் தகப்பனாகிய ஏமோரை நோக்கி: இந்தப்பெண்ணை எனக்குக் கொள்ளவேண்டும்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்தருணத்தில் சீகேமின் தகப்பனாகிய ஏமோர் புறப்பட்டு, யாக்கோபோடே பேசும்படி அவனிடத்தில் 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ங்களோடே சம்பந்தங் கலந்து, உங்கள் குமாரத்திகளை எங்களுக்குக் கொடுத்து, எங்கள் குமாரத்திகளை உங்களுக்குக் கொ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ோடே வாசம்பண்ணுங்கள்; தேசம் உங்கள் முன்பாக இருக்கிறது; இதிலே குடியிருந்து, வியாபாரம்பண்ணி, பொருள் சம்பாதித்து, அதைக் கையாண்டுகொண்டிர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கேமும் அவள் தகப்பனையும் அவள் சகோதரரையும் நோக்கி: உங்கள் கண்களின் எனக்குத் தயவு கிடைக்கவேண்டும்; நீங்கள் என்னிடத்தில் எதைக் கேட்டாலும் தருகிற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மும் வெகுமதியும் நீங்கள் எவ்வளவு கேட்டாலும், உங்கள் சொற்படி தருகிறேன்; அந்தப் பெண்ணை மாத்திரம் எனக்கு மனைவியாகக் கொடுக்கவேண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மும் வெகுமதியும் நீங்கள் எவ்வளவு கேட்டாலும், உங்கள் சொற்படி தருகிறேன்; அந்தப் பெண்ணை மாத்திரம் எனக்கு மனைவியாகக் கொடுக்கவேண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ருத்தசேதனமில்லாத புருஷனுக்கு நாங்கள் எங்கள் சகோதரியைக் கொடுக்கலாகாது; அது எங்களுக்கு நிந்தைய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ும் உங்களுக்குள்ளிருக்கும் ஆண்மக்கள் யாவரும் விருத்தசேதனம் பண்ணப்பட்டு எங்களைப் போலாவீர்களானால், நாங்கள் சம்மத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த்தசேதனம் பண்ணிக்கொள்வதற்கு எங்கள் சொல் கேளாமற்போவீர்களானால், நாங்கள் எங்கள் குமாரத்தியை அழைத்துக்கொண்டு போய்விடுவோம் என்று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வார்த்தைகள் ஏமோருக்கும் ஏமோரின் குமாரனாகிய சீகேமுக்கும் நலமாய்த் தோன்றி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மோரும் அவன் குமாரன் சீகேமும் தங்கள் பட்டணத்தின் வாசலில் வந்து, தங்கள் பட்டணத்து மனிதரோடே பேச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மோரையும் அவன் குமாரன் சீகேமையும் பட்டயக்கருக்காலே கொன்று, சீகேமின் வீட்டிலிருந்த தீனாளை அழைத்துக்கொண்டு போய்வ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யாக்கோபின் குமாரர் வெட்டுண்டவர்களிடத்தில் வந்து, தங்கள் சகோதரியை அவர்கள் தீட்டுப்படுத்தினதற்காகப் பட்டணத்தைக் கொள்ளையி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ஆடுமாடுகளையும் கழுதைகளையும், பட்டணத்திலும் வயல்வெளியிலும் இருந்தவைகள் யாவ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எல்லாத் தட்டுமுட்டுகளையும் எடுத்துக்கொண்டு, அவர்களுடைய எல்லாக் குழந்தைகளையும் ஸ்திரீகளையும் சிறைபிடித்து, வீட்டிலிருந்த எல்லாவற்றையும் கொள்ளைய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எல்லாத் தட்டுமுட்டுகளையும் எடுத்துக்கொண்டு, அவர்களுடைய எல்லாக் குழந்தைகளையும் ஸ்திரீகளையும் சிறைபிடித்து, வீட்டிலிருந்த எல்லாவற்றையும் கொள்ளைய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எங்கள் சகோதரியை அவர்கள் ஒரு வேசியைப்போல நடத்தலாமோ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లేయా యాకోబునకు కనిన కుమార్తెయైన దీనా.ఆ దేశపు కుమార్తెలను చూడ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దేశము నేలిన హివ్వీయుడైన హమోరు కుమారుడగు షెకెము ఆమెను చూచి ఆమెను పట్టుకొని ఆమెతో శయనించి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 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మనస్సు యాకోబు కుమార్తెయైన దీనా మీదనే ఉండెను; అతడు ఆ చిన్నదాని ప్రేమించి ఆమెతో ప్రీ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చిన్నదాని నాకు పెండ్లిచేయుమని తన తండ్రియైన హమోరును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కుమార్తెను అతడు చెరిపెనని యాకోబు విని, తన కుమారులు పశువు లతో పొలములలో నుండినంద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వరకు ఊర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షెకెము తండ్రియగు హమోరు యాకోబుతో మాటలాడుటకు అతనియ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ాకోబు కుమారులు ఆ సంగతి విని పొలములోనుండి వచ్చిరి. అతడు యాకోబు కుమార్తెతో శయనించి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ో అవమానకరమైన కార్యము చేసెను; అది చేయరాని పని గనుక ఆ మనుష్యులు సంతా పము పొందిరి, వారికి మి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హమోరు వారితో షెకెము అను నా కుమారుని మనస్సు మీ కుమార్తె మీదనే ఉన్నది; దయచేసి ఆమె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చ్చి పెండ్లి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 పిల్లలను మాకిచ్చి మా పిల్లలను మీరు పుచ్చుకొని మాతో వియ్యమంది మా మధ్య నివ స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దేశము మీ యెదుట ఉన్నది; ఇందులో మీరు నివసించి వ్యాపారముచేసి ఆస్తి సంపాదించుకొను 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షెకెముమీ కటాక్షము నా మీద రానీయుడి; మీరేమి అడుగుదురో అది యిచ్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ఓలియు కట్నమును ఎంతై నను అడుగుడి; మీరు అడిగినంత యిచ్చెదను; మీరు ఆ చిన్నదాని నాకు ఇయ్యు డని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తోను ఆమె సహోదరులతోన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తమ సహో దరియైన దీనాను అతడు చెరిపినందున యాకోబు కుమారులు షెకెముతోను అతని తండ్రియైన హమోర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టముగా ఉత్తరమిచ్చి అన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ేము ఈ కార్యము చేయలేము, సున్నతి చేయించు కొననివానికి మా సహోదరిని ఇయ్యలేము, అది మాకు అవ మాన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లో ప్రతి పురుషుడు సున్నతి పొంది మావలె నుండినయెడల స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పక్షమందు మీ మాట కొప్పుకొని, మా పిల్లలను మీ కిచ్చి మీ పిల్లలను మేము పుచ్చుకొని, మీ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దము, అప్పుడు మనము ఏకజనమ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రు మా మాట విని సున్నతి పొందని యెడల మా పిల్లను తీసికొని పోవుద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ి మాటలు హమోరుకును హమోరు కుమారుడైన షెకెముకును ఇష్ట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చిన్నవాడు యాకోబు కుమార్తె యందు ప్రీతిగలవాడు గనుక అతడు ఆ కార్యము చేయు టకు తడవుచేయలేదు.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 యింటి వారందరిలో ఘన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హమోరును అతని కుమారుడైన షెకెమును తమ ఊరిగవిని యొద్దకు వచ్చి తమ ఊరి జను లతో మాటలా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 మనుష్యులు మనతో సమా ధానముగా నున్నారు గనుక వారిని ఈ దేశమందు ఉండ నిచ్చి యిందులో వ్యాప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నియ్యుడి; ఈ భూమి వారికిని చాలినంత విశాలమైయున్నదిగదా, మనము వారి పి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ఒకటి, ఆ మనుష్యులు సున్నతి పొందునట్లు మనలో ప్రతి పురుషుడు సున్నతి పొందినయెడలనే మన మా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ఒప్పుకొని మనలో నివసించి యేక జనమ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ి మందలు వారిఆస్తి వారి పశువు లన్నియు మనవగునుగదా; ఎట్లయినను మనము వారి మాటకు ఒప్పుకొంద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వారు మనలో నివ సించెదర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హమోరును అతని కుమారుడగు షెకెమును చెప్పిన మాట అతని ఊరిగవినిద్వారా వెళ్లువారందరు వినిరి. అప్పుడ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ి గవినిద్వారా వెళ్లు వారిలో ప్రతి పురుషుడు సున్నతి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ూడవ దినమున వారు బాధపడుచుండగా యాకోబు కుమారులలో నిద్దరు, అనగా దీనా సహోదరులైన షిమ్యోనును లేవ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కత్తులు చేతపట్టుకొని యెవరికి తెలియకుండ ఆ ఊరిమీద పడి ప్రతి పురు షుని 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హమో రును అతని కుమారుడైన షెకెమును కత్తివాత చంపి షెకెము ఇంటనుండి దీనాను తీసికొని వెళ్లి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మ సహోదరిని చెరిపినందున యాకోబు కుమారులు చంపబడినవారు ఉన్నచోటికి వచ్చి ఆ ఊరు దో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 గొఱ్ఱలను పశువులను గాడిదలను ఊరిలోని దేమి పొలములోని ద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ి ధనము యావత్తును తీసికొని, వారి పిల్లలనందరిని వారి స్త్రీలను చెరపట్టి, యిండ్లలోనున్న 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యాకోబు షిమ్యోనును లేవీని చూచి మీరు నన్ను బాధపెట్టి యీ దేశ నివాసులైన కనానీయ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ిజ్జీయులలోను అసహ్యునిగా చేసితిరి; నా జనసంఖ్య కొంచెమే; వారు నామీదికి గు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ు వారువేశ్యయెడల జరిగించినట్లు మా సహోదరియెడల ప్రవర్తింపవచ్చునా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2026-10-20T00:42:34Z</dcterms:created>
  <dcterms:modified xsi:type="dcterms:W3CDTF">2026-10-20T00:42:34Z</dcterms:modified>
  <dc:title>ఆదికాండము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