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ன்று உன் ஜீவன் போ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ு நீ சென்றிட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வேளை சிந்தனை செ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ன்னை அழைக்கிறாரே –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ரகத்தின் பாதைய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ின் வழிகள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்லாசமாய் நடப்பதும் ஏ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யாய் அறிந்திடுவாய் –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ம்மிடம் வருபவரை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்ளிடவே மா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தேவன் உன்னை அழை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கரம் விரித்தவர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அழைக்கிறாரே –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பியே வந்திடுவாய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சுமந்தே உன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மரித்தா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வத்தில் அழி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ை மறவ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தயத்தைத் தட்டு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தை திறந்தளிப்பாய் – உ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2026-06-15T13:21:07Z</dcterms:created>
  <dcterms:modified xsi:type="dcterms:W3CDTF">2026-06-15T13:21:07Z</dcterms:modified>
  <dc:title>துதிப் பாடல்கள் : 780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