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ன்று உன் ஜீவன் போ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 நீ சென்ற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ேளை சிந்தனை செ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ன்னை அழைக்கிறாரே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ரகத்தின் பாத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வழிக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்லாசமாய் நடப்பதும் ஏ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அறிந்திடுவாய்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ம்மிடம் வருபவர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ிடவே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உன்னை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கரம் விரித்தவ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அழைக்கிறாரே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யே வந்திடுவாய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ே உ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மரித்தா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ில் அழ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 மறவ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தயத்தைத் தட்ட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தை திறந்தளிப்பாய் – உ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2026-07-30T21:57:17Z</dcterms:created>
  <dcterms:modified xsi:type="dcterms:W3CDTF">2026-07-30T21:57:17Z</dcterms:modified>
  <dc:title>துதிப் பாடல்கள் : 780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