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க்கு ஸ்தோத்திரம்; அவர் என் விண்ணப்பங்களின் சத்தத்தைக்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ுடைய பெலன்; அவரே தாம் அபிஷேகம்பண்ணினவனுக்கு அரணான அடைக்கலம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ಬಂಡೆಯಾದ ಓ ಕರ್ತನೇ, ನಿನಗೆ ಮೊರೆಯಿಡುತ್ತೇನೆ; ಮೌನವಾಗಿರಬೇಡ. ನೀನು ಸುಮ್ಮನಿದ್ದರೆ ನಾನು ಕುಣ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ಯುವವರಿಗೆ ಸಮಾನನ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ನಗೆ ಮೊರೆಯಿಡು ವಾಗ ನನ್ನ ಕೈಗಳನ್ನು ನಿನ್ನ ಪರಿಶುದ್ಧ ದೈವೋಕ್ತಿಯ ಕಡೆಗೆ ಎತ್ತುವಾಗ ನನ್ನ ವಿಜ್ಞಾಪ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ುಷ್ಟರ ಸಂಗಡಲೂ ಅಪರಾಧಮಾಡುವವರ ಸಂಗಡಲೂ ನನ್ನನ್ನು ಎಳೆಯಬೇಡ; ತಮ್ಮ ನೆರೆಯವರಿಗೆ ಅವರು ಸಮಾಧಾನ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ತ್ತಾರೆ; ಕೇಡು ಅವರ ಹೃದಯದಲ್ಲ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 ಕೃತ್ಯಗಳ ಪ್ರಕಾರ ವಾಗಿಯೂ ಕೆಟ್ಟತನದ ಕ್ರಿಯೆಗಳ ಪ್ರಕಾರವಾಗಿಯೂ ಅವರಿಗೆ ಕೊಡು; ಅವರ ಕೈಗಳ ಕೆಲಸದ ಪ್ರಕ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ಕೊಡು. ಅವರ ಪ್ರತೀಕಾರವನ್ನು ಅವರಿಗೆ ತಿರುಗ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ಕೃತ್ಯಗಳನ್ನೂ ಆತನ ಕೈಗಳ ಕೆಲಸವನ್ನೂ ಅವರು ಲಕ್ಷಿಸುವದಿಲ್ಲ, ಆದದರಿಂದ ಅವರನ್ನು ವೃದ್ಧಿಗೊಳ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ೂಲ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ಿಗೆ ಸ್ತುತಿಯುಂಟಾಗಲಿ; ನನ್ನ ವಿಜ್ಞಾಪನೆ ಗಳನ್ನು ಆತನು ಕ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ನನ್ನ ಬಲವೂ ಗುರಾಣಿಯೂ ಆಗಿದ್ದಾನೆ; ನನ್ನ ಹೃದಯವು ಆತನಲ್ಲಿ ಭರವಸವಿಟ್ಟದ್ದರಿಂದ ಸಹಾಯ ಹೊಂದಿದೆನು;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ೃದಯವು ಬಹಳವಾಗಿ ಉತ್ಸಾಹ ಪಡುವದು; ನನ್ನ ಹಾಡಿನಿಂದ ಆತನನ್ನು ಕೊಂಡಾ 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ಅವರಿಗೆ ಬಲವಾಗಿದ್ದಾನೆ; ತನ್ನ ಅಭಿಷಕ್ತನ ರಕ್ಷಣೆಯ ಬಲವ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ಜನ ರನ್ನು ರಕ್ಷಿಸು; ನಿನ್ನ ಸ್ವಾಸ್ಥ್ಯವನ್ನು ಆಶೀರ್ವದಿಸು; ಅವರನ್ನು ಪರಿಪಾಲಿಸುತ್ತಾ ಯುಗಯುಗಕ್ಕೂ ಅ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ು ಮೇಲಕ್ಕೆ ಎ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2026-10-20T09:18:34Z</dcterms:created>
  <dcterms:modified xsi:type="dcterms:W3CDTF">2026-10-20T09:18:34Z</dcterms:modified>
  <dc:title>ಕೀರ್ತನೆಗಳು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