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சிம்சோன் காசாவுக்குப் போய், அங்கே ஒரு வேசியைக் கண்டு, அவளிடத்தில் போ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: சிம்சோன் இங்கே வந்திருக்கிறான் என்று காசா ஊராருக்குச் சொல்லப்பட்டது. அவர்கள்: காலையில் வெளிச்சமாகிறபோது அவனைக் கொன்று போடுவோம் என்று சொல்லி, அவனை வளைந்துகொண்டு இராமுழுதும் அவனுக்காகப் பட்டணவாசலில் பதிவிருந்து இராமுழுதும் பேசாத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: சிம்சோன் இங்கே வந்திருக்கிறான் என்று காசா ஊராருக்குச் சொல்லப்பட்டது. அவர்கள்: காலையில் வெளிச்சமாகிறபோது அவனைக் கொன்று போடுவோம் என்று சொல்லி, அவனை வளைந்துகொண்டு இராமுழுதும் அவனுக்காகப் பட்டணவாசலில் பதிவிருந்து இராமுழுதும் பேசாத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ம்சோன் நடுராத்திரிமட்டும் படுத்திருந்து, நடுராத்திரியில் எழுந்து, பட்டணத்து வாசல் கதவுகளையும் அதின் இரண்டு நிலைகளையும் பிடித்து, தாழ்ப்பாளோடேகூடப் பேர்த்து, தன் தோளின் மேல் வைத்து, எபிரோனுக்கு எதிரேயிருக்கிற மலையின் உச்சிக்குச் சுமந்து கொண்டுபோ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ம்சோன் நடுராத்திரிமட்டும் படுத்திருந்து, நடுராத்திரியில் எழுந்து, பட்டணத்து வாசல் கதவுகளையும் அதின் இரண்டு நிலைகளையும் பிடித்து, தாழ்ப்பாளோடேகூடப் பேர்த்து, தன் தோளின் மேல் வைத்து, எபிரோனுக்கு எதிரேயிருக்கிற மலையின் உச்சிக்குச் சுமந்து கொண்டுபோ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ம்சோன் நடுராத்திரிமட்டும் படுத்திருந்து, நடுராத்திரியில் எழுந்து, பட்டணத்து வாசல் கதவுகளையும் அதின் இரண்டு நிலைகளையும் பிடித்து, தாழ்ப்பாளோடேகூடப் பேர்த்து, தன் தோளின் மேல் வைத்து, எபிரோனுக்கு எதிரேயிருக்கிற மலையின் உச்சிக்குச் சுமந்து கொண்டுபோ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பின்பு அவன் சோரேக் ஆற்றங்கரையில் இருக்கிற தெலீலாள் என்னும் பேருள்ள ஒரு ஸ்திரீயோடே சிநேகமா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ிடத்திற்குப் பெலிஸ்தரின் அதிபதிகள் போய்: நீ அவனை நயம்பண்ணி, அவனுடைய மகா பலம் எதினாலே உண்டாயிருக்கிறது என்றும், நாங்கள் அவனைக் கட்டிச் சிறுமைப்படுத்துகிறதற்கு எதினாலே அவனை மேற்கொள்ளலாம் என்றும் அறிந்துகொள்; அப்பொழுது நாங்கள் ஒவ்வொருவரும் ஆயிரத்து நூறு வெள்ளிக்காசு உனக்குக் கொடுப்போ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ிடத்திற்குப் பெலிஸ்தரின் அதிபதிகள் போய்: நீ அவனை நயம்பண்ணி, அவனுடைய மகா பலம் எதினாலே உண்டாயிருக்கிறது என்றும், நாங்கள் அவனைக் கட்டிச் சிறுமைப்படுத்துகிறதற்கு எதினாலே அவனை மேற்கொள்ளலாம் என்றும் அறிந்துகொள்; அப்பொழுது நாங்கள் ஒவ்வொருவரும் ஆயிரத்து நூறு வெள்ளிக்காசு உனக்குக் கொடுப்போம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ிடத்திற்குப் பெலிஸ்தரின் அதிபதிகள் போய்: நீ அவனை நயம்பண்ணி, அவனுடைய மகா பலம் எதினாலே உண்டாயிருக்கிறது என்றும், நாங்கள் அவனைக் கட்டிச் சிறுமைப்படுத்துகிறதற்கு எதினாலே அவனை மேற்கொள்ளலாம் என்றும் அறிந்துகொள்; அப்பொழுது நாங்கள் ஒவ்வொருவரும் ஆயிரத்து நூறு வெள்ளிக்காசு உனக்குக் கொடுப்போம்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தெலீலாள் சிம்சோனைப் பார்த்து: உன் மகா பலம் எதினாலே உண்டாயிருக்கிறது, உன்னைச் சிறுமைப்படுத்த உன்னை எதினாலே கட்டலாம் என்று நீ எனக்குச் சொல்லவேண்டும் என்ற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தெலீலாள் சிம்சோனைப் பார்த்து: உன் மகா பலம் எதினாலே உண்டாயிருக்கிறது, உன்னைச் சிறுமைப்படுத்த உன்னை எதினாலே கட்டலாம் என்று நீ எனக்குச் சொல்லவேண்டும் என்ற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ச் சிம்சோன்: உலராத பச்சையான ஏழு அகணிநார்க் கயிறுகளாலே என்னைக் கட்டினால், நான் பலட்சயமாகி, மற்ற மனுஷனைப்போல் ஆவ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ச் சிம்சோன்: உலராத பச்சையான ஏழு அகணிநார்க் கயிறுகளாலே என்னைக் கட்டினால், நான் பலட்சயமாகி, மற்ற மனுஷனைப்போல் ஆவ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பெலிஸ்தரின் அதிபதிகள் உலராத பச்சையான ஏழு அகணி நார்க் கயிறுகளை அவளிடத்திற்குக் கொண்டுவந்தார்கள்; அவைகளால் அவள் அவனைக் கட்டின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திவிருக்கிறவர்கள் அறைவீட்டிலே காத்திருக்கும்போது, அவள்: சிம்சோனே பெலிஸ்தர் உன்மேல் வந்துவிட்டார்கள் என்றாள்; அப்பொழுது, சணல் நூலானது நெருப்புப்பட்டவுடனே இற்றுப்போகிறதுபோல, அவன் அந்தக் கயிறுகளை அறுத்துப்போட்டான்; அவன் பலம் இன்னதினாலே உண்டாயிருக்கிறது என்று அறியப்பட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திவிருக்கிறவர்கள் அறைவீட்டிலே காத்திருக்கும்போது, அவள்: சிம்சோனே பெலிஸ்தர் உன்மேல் வந்துவிட்டார்கள் என்றாள்; அப்பொழுது, சணல் நூலானது நெருப்புப்பட்டவுடனே இற்றுப்போகிறதுபோல, அவன் அந்தக் கயிறுகளை அறுத்துப்போட்டான்; அவன் பலம் இன்னதினாலே உண்டாயிருக்கிறது என்று அறியப்பட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ெலீலாள் சிம்சோனைப் பார்த்து: இதோ, என்னைப் பரியாசம் பண்ணி, எனக்குப் பொய்சொன்னாய்; இப்போதும் உன்னை எதினாலே கட்டலாம் என்று எனக்குச் சொல்லவேண்டும் என்ற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ெலீலாள் சிம்சோனைப் பார்த்து: இதோ, என்னைப் பரியாசம் பண்ணி, எனக்குப் பொய்சொன்னாய்; இப்போதும் உன்னை எதினாலே கட்டலாம் என்று எனக்குச் சொல்லவேண்டும் என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ன்: இதுவரைக்கும் ஒரு வேலைக்கும் வழங்காதிருக்கிற புதுக்கயிறுகளால் என்னை இறுகக் கட்டினால், நான் பலட்சயமாகி, மற்ற மனுஷனைப்போல் ஆவே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ன்: இதுவரைக்கும் ஒரு வேலைக்கும் வழங்காதிருக்கிற புதுக்கயிறுகளால் என்னை இறுகக் கட்டினால், நான் பலட்சயமாகி, மற்ற மனுஷனைப்போல் ஆவ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ெலீலாள், புதுக்கயிறுகளை வாங்கி, அவைகளால் அவனைக் கட்டி, சிம்சோனே, பெலிஸ்தர் உன்மேல் வந்துவிட்டார்கள் என்றாள்; பதிவிருக்கிறவர்கள் அறைவீட்டில் இருந்தார்கள்; ஆனாலும் அவன் தன் புயங்களில் இருந்த கயிறுகளை ஒரு நூலைப்போல அறுத்துப்போ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ெலீலாள், புதுக்கயிறுகளை வாங்கி, அவைகளால் அவனைக் கட்டி, சிம்சோனே, பெலிஸ்தர் உன்மேல் வந்துவிட்டார்கள் என்றாள்; பதிவிருக்கிறவர்கள் அறைவீட்டில் இருந்தார்கள்; ஆனாலும் அவன் தன் புயங்களில் இருந்த கயிறுகளை ஒரு நூலைப்போல அறுத்துப்போ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ெலீலாள், புதுக்கயிறுகளை வாங்கி, அவைகளால் அவனைக் கட்டி, சிம்சோனே, பெலிஸ்தர் உன்மேல் வந்துவிட்டார்கள் என்றாள்; பதிவிருக்கிறவர்கள் அறைவீட்டில் இருந்தார்கள்; ஆனாலும் அவன் தன் புயங்களில் இருந்த கயிறுகளை ஒரு நூலைப்போல அறுத்துப்போ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தெலீலாள் சிம்சோனைப் பார்த்து: இதுவரைக்கும் என்னைப் பரியாசம்பண்ணி, எனக்குப் பொய்சொன்னாய்; உன்னை எதினாலே கட்டலாம் என்று எனக்குச் சொல்லவேண்டும் என்றாள்; அதற்கு அவன் நீ என் தலைமயிரின் ஏழு ஜடைகளை நெசவுநூல் பாவோடே பின்னி விட்டால் ஆகு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தெலீலாள் சிம்சோனைப் பார்த்து: இதுவரைக்கும் என்னைப் பரியாசம்பண்ணி, எனக்குப் பொய்சொன்னாய்; உன்னை எதினாலே கட்டலாம் என்று எனக்குச் சொல்லவேண்டும் என்றாள்; அதற்கு அவன் நீ என் தலைமயிரின் ஏழு ஜடைகளை நெசவுநூல் பாவோடே பின்னி விட்டால் ஆகு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தெலீலாள் சிம்சோனைப் பார்த்து: இதுவரைக்கும் என்னைப் பரியாசம்பண்ணி, எனக்குப் பொய்சொன்னாய்; உன்னை எதினாலே கட்டலாம் என்று எனக்குச் சொல்லவேண்டும் என்றாள்; அதற்கு அவன் நீ என் தலைமயிரின் ஏழு ஜடைகளை நெசவுநூல் பாவோடே பின்னி விட்டால் ஆகு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வள் செய்து, அவைகளை ஆணியடித்து மாட்டி: சிம்சோனே, பெலிஸ்தர் உன்மேல் வந்துவிட்டார்கள் என்றாள்; அவன் நித்திரைவிட்டெழும்பி, நெசவு ஆணியையும் நூல்பாவையும்கூடப் பிடுங்கிக்கொண்டுபோ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வள் செய்து, அவைகளை ஆணியடித்து மாட்டி: சிம்சோனே, பெலிஸ்தர் உன்மேல் வந்துவிட்டார்கள் என்றாள்; அவன் நித்திரைவிட்டெழும்பி, நெசவு ஆணியையும் நூல்பாவையும்கூடப் பிடுங்கிக்கொண்டுபோ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ள் அவனைப் பார்த்து: உன் இருதயம் என்னோடு இராதிருக்க, உன்னைச் சிநேகிக்கிறேன் என்று நீ எப்படிச் சொல்லுகிறாய்? நீ இந்த மூன்றுவிசையும் என்னைப் பரியாசம் பண்ணினாய் அல்லவா, உன்னுடைய மகாபலம் எதினாலே உண்டாயிருக்கிறது என்று எனக்குச் சொல்லாமற்போனாயே என்று சொல்ல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ள் அவனைப் பார்த்து: உன் இருதயம் என்னோடு இராதிருக்க, உன்னைச் சிநேகிக்கிறேன் என்று நீ எப்படிச் சொல்லுகிறாய்? நீ இந்த மூன்றுவிசையும் என்னைப் பரியாசம் பண்ணினாய் அல்லவா, உன்னுடைய மகாபலம் எதினாலே உண்டாயிருக்கிறது என்று எனக்குச் சொல்லாமற்போனாயே என்று சொல்ல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அவனைத் தினம்தினம் தன் வார்த்தைகளினாலே நெருக்கி அலட்டிக் கொண்டிருக்கிறதினால், சாகத்தக்கதாய் அவன் ஆத்துமா விசனப்பட்ட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இருதயத்தையெல்லாம் அவளுக்கு வெளிப்படுத்தி: சவரகன் கத்தி என் தலையின் மேல் படவில்லை; நான் என் தாயின் கர்ப்பத்தில் பிறந்ததுமுதல் தேவனுக்கென்று நசரேயனானவன்; என் தலைசிரைக்கப்பட்டால், என் பலம் என்னை விட்டுப்போம்; அதினாலே நான் பலட்சயமாகி, மற்ற எல்லா மனுஷரைப்போலும் ஆவேன் என்று அவளிடத்தில் 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இருதயத்தையெல்லாம் அவளுக்கு வெளிப்படுத்தி: சவரகன் கத்தி என் தலையின் மேல் படவில்லை; நான் என் தாயின் கர்ப்பத்தில் பிறந்ததுமுதல் தேவனுக்கென்று நசரேயனானவன்; என் தலைசிரைக்கப்பட்டால், என் பலம் என்னை விட்டுப்போம்; அதினாலே நான் பலட்சயமாகி, மற்ற எல்லா மனுஷரைப்போலும் ஆவேன் என்று அவளிடத்தில் சொன்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இருதயத்தையெல்லாம் அவளுக்கு வெளிப்படுத்தி: சவரகன் கத்தி என் தலையின் மேல் படவில்லை; நான் என் தாயின் கர்ப்பத்தில் பிறந்ததுமுதல் தேவனுக்கென்று நசரேயனானவன்; என் தலைசிரைக்கப்பட்டால், என் பலம் என்னை விட்டுப்போம்; அதினாலே நான் பலட்சயமாகி, மற்ற எல்லா மனுஷரைப்போலும் ஆவேன் என்று அவளிடத்தில் சொன்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இருதயத்தையெல்லாம் தனக்கு வெளிப்படுத்தினதைத் தெலீலாள் கண்டபோது, அவள் பெலிஸ்தரின் அதிபதிகளுக்கு ஆள் அனுப்பி: இந்த ஒருவிசை வாருங்கள், அவன் தன் இருதயத்தையெல்லாம் எனக்கு வெளிப்படுத்தினான் என்று சொல்லச்சொன்னாள்; அப்பொழுது பெலிஸ்தரின் அதிபதிகள் வெள்ளிக்காசுகளைத் தங்கள் கையில் எடுத்துக்கொண்டு அவளிடத்துக்கு வ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இருதயத்தையெல்லாம் தனக்கு வெளிப்படுத்தினதைத் தெலீலாள் கண்டபோது, அவள் பெலிஸ்தரின் அதிபதிகளுக்கு ஆள் அனுப்பி: இந்த ஒருவிசை வாருங்கள், அவன் தன் இருதயத்தையெல்லாம் எனக்கு வெளிப்படுத்தினான் என்று சொல்லச்சொன்னாள்; அப்பொழுது பெலிஸ்தரின் அதிபதிகள் வெள்ளிக்காசுகளைத் தங்கள் கையில் எடுத்துக்கொண்டு அவளிடத்துக்கு வ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இருதயத்தையெல்லாம் தனக்கு வெளிப்படுத்தினதைத் தெலீலாள் கண்டபோது, அவள் பெலிஸ்தரின் அதிபதிகளுக்கு ஆள் அனுப்பி: இந்த ஒருவிசை வாருங்கள், அவன் தன் இருதயத்தையெல்லாம் எனக்கு வெளிப்படுத்தினான் என்று சொல்லச்சொன்னாள்; அப்பொழுது பெலிஸ்தரின் அதிபதிகள் வெள்ளிக்காசுகளைத் தங்கள் கையில் எடுத்துக்கொண்டு அவளிடத்துக்கு வ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் அவனைத் தன் மடியிலே நித்திரை செய்யப்பண்ணி, ஒருவனை அழைத்து, அவன் தலைமயிரின் ஏழு ஜடைகளையும் சிரைப்பித்து, அவனைச் சிறுமைப்படுத்தத் தொடங்கினாள்; அவன் பலம் அவனைவிட்டு நீங்கிற்ற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் அவனைத் தன் மடியிலே நித்திரை செய்யப்பண்ணி, ஒருவனை அழைத்து, அவன் தலைமயிரின் ஏழு ஜடைகளையும் சிரைப்பித்து, அவனைச் சிறுமைப்படுத்தத் தொடங்கினாள்; அவன் பலம் அவனைவிட்டு நீங்க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ள்: சிம்சோனே பெலிஸ்தர் உன்மேல் வந்துவிட்டார்கள் என்றாள்; அவன் நித்திரைவிட்டு விழித்து, கர்த்தர் தன்னைவிட்டு விலகினதை அறியாமல், எப்போதும்போல உதறிப்போட்டு வெளியே போவேன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ள்: சிம்சோனே பெலிஸ்தர் உன்மேல் வந்துவிட்டார்கள் என்றாள்; அவன் நித்திரைவிட்டு விழித்து, கர்த்தர் தன்னைவிட்டு விலகினதை அறியாமல், எப்போதும்போல உதறிப்போட்டு வெளியே போவேன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லிஸ்தர் அவனைப் பிடித்து, அவன் கண்களைப் பிடுங்கி, அவனைக் காசாவுக்குக் கொண்டுபோய், அவனுக்கு இரண்டு வெண்கல விலங்குபோட்டுச் சிறைச்சாலையிலே மாவரைத்துக்கொண்டிருக்க வை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லிஸ்தர் அவனைப் பிடித்து, அவன் கண்களைப் பிடுங்கி, அவனைக் காசாவுக்குக் கொண்டுபோய், அவனுக்கு இரண்டு வெண்கல விலங்குபோட்டுச் சிறைச்சாலையிலே மாவரைத்துக்கொண்டிருக்க வை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தலைமயிர் சிரைக்கப்பட்ட பின்பு, திரும்பவும் முளைக்கத் தொடங்கிற்ற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தலைமயிர் சிரைக்கப்பட்ட பின்பு, திரும்பவும் முளைக்கத் தொடங்க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லிஸ்தரின் பிரபுக்கள்: நம்முடைய பகைஞனாகிய சிம்சோனை நம்முடைய தேவன் நம்முடைய கையில் ஒப்புக்கொடுத்தார் என்று சொல்லி, தங்கள் தேவனாகிய தாகோனுக்கு ஒரு பெரிய பலி செலுத்தவும், சந்தோஷம் கொண்டாடவும் கூடி வ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லிஸ்தரின் பிரபுக்கள்: நம்முடைய பகைஞனாகிய சிம்சோனை நம்முடைய தேவன் நம்முடைய கையில் ஒப்புக்கொடுத்தார் என்று சொல்லி, தங்கள் தேவனாகிய தாகோனுக்கு ஒரு பெரிய பலி செலுத்தவும், சந்தோஷம் கொண்டாடவும் கூடி வ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ஜனங்கள் அவனைக் கண்டவுடனே: நம்முடைய தேசத்தைப் பாழாக்கி, நம்மில் அநேகரைக் கொன்றுபோட்ட நம்முடைய பகைஞனை நம்முடைய தேவன் நமது கையில் ஒப்புக்கொடுத்தார் என்று சொல்லி, தங்கள் தேவனைப் புகழ்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ஜனங்கள் அவனைக் கண்டவுடனே: நம்முடைய தேசத்தைப் பாழாக்கி, நம்மில் அநேகரைக் கொன்றுபோட்ட நம்முடைய பகைஞனை நம்முடைய தேவன் நமது கையில் ஒப்புக்கொடுத்தார் என்று சொல்லி, தங்கள் தேவனைப் புகழ்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 அவர்கள் மனமகிழ்ச்சியாயிருக்கும்போது: நமக்கு முன்பாக வேடிக்கைகாட்டும்படிக்கு, சிம்சோனைக் கூட்டிக்கொண்டு வாருங்கள் என்றார்கள்; அப்பொழுது சிம்சோனைச் சிறைச்சாலையிலிருந்து கூட்டிக்கொண்டு வந்தார்கள். அவர்களுக்கு முன்பாக வேடிக்கை காட்டினான்; அவனைத் தூண்களுக்கு நடுவே நிறுத்த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 அவர்கள் மனமகிழ்ச்சியாயிருக்கும்போது: நமக்கு முன்பாக வேடிக்கைகாட்டும்படிக்கு, சிம்சோனைக் கூட்டிக்கொண்டு வாருங்கள் என்றார்கள்; அப்பொழுது சிம்சோனைச் சிறைச்சாலையிலிருந்து கூட்டிக்கொண்டு வந்தார்கள். அவர்களுக்கு முன்பாக வேடிக்கை காட்டினான்; அவனைத் தூண்களுக்கு நடுவே நிறுத்த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 அவர்கள் மனமகிழ்ச்சியாயிருக்கும்போது: நமக்கு முன்பாக வேடிக்கைகாட்டும்படிக்கு, சிம்சோனைக் கூட்டிக்கொண்டு வாருங்கள் என்றார்கள்; அப்பொழுது சிம்சோனைச் சிறைச்சாலையிலிருந்து கூட்டிக்கொண்டு வந்தார்கள். அவர்களுக்கு முன்பாக வேடிக்கை காட்டினான்; அவனைத் தூண்களுக்கு நடுவே நிறுத்த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ிம்சோன் தனக்குக் கைலாகுகொடுத்து நடத்துகிற பிள்ளையாண்டானோடே, வீட்டைத் தாங்குகிற தூண்களிலே நான் சாய்ந்துகொண்டிருக்கும்படி அவைகளை நான் தடவிப்பார்க்கட்டும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ிம்சோன் தனக்குக் கைலாகுகொடுத்து நடத்துகிற பிள்ளையாண்டானோடே, வீட்டைத் தாங்குகிற தூண்களிலே நான் சாய்ந்துகொண்டிருக்கும்படி அவைகளை நான் தடவிப்பார்க்கட்டும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ீடு புருஷராலும் ஸ்திரீகளாலும் நிறைந்திருந்தது; அங்கே பெலிஸ்தரின் சகல பிரபுக்களும், வீட்டின்மேல் புருஷரும் ஸ்திரீகளுமாக ஏறக்குறைய மூவாயிரம்பேர், சிம்சோன் வேடிக்கை காட்டுகிறதைப் பார்த்துக்கொண்டிருந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ீடு புருஷராலும் ஸ்திரீகளாலும் நிறைந்திருந்தது; அங்கே பெலிஸ்தரின் சகல பிரபுக்களும், வீட்டின்மேல் புருஷரும் ஸ்திரீகளுமாக ஏறக்குறைய மூவாயிரம்பேர், சிம்சோன் வேடிக்கை காட்டுகிறதைப் பார்த்துக்கொண்டிருந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சிம்சோன் கர்த்தரை நோக்கிக் கூப்பிட்டு: கர்த்தராகிய ஆண்டவரே, நான் என் இரண்டு கண்களுக்காக ஒரே தீர்வையாய்ப் பெலிஸ்தர் கையிலே பழிவாங்கும்படிக்கு, இந்த ஒருவிசை மாத்திரம் என்னை நினைத்தருளும், தேவனே, பலப்படுத்தும் என்று சொல்ல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சிம்சோன் கர்த்தரை நோக்கிக் கூப்பிட்டு: கர்த்தராகிய ஆண்டவரே, நான் என் இரண்டு கண்களுக்காக ஒரே தீர்வையாய்ப் பெலிஸ்தர் கையிலே பழிவாங்கும்படிக்கு, இந்த ஒருவிசை மாத்திரம் என்னை நினைத்தருளும், தேவனே, பலப்படுத்தும் என்று சொல்ல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சிம்சோன் கர்த்தரை நோக்கிக் கூப்பிட்டு: கர்த்தராகிய ஆண்டவரே, நான் என் இரண்டு கண்களுக்காக ஒரே தீர்வையாய்ப் பெலிஸ்தர் கையிலே பழிவாங்கும்படிக்கு, இந்த ஒருவிசை மாத்திரம் என்னை நினைத்தருளும், தேவனே, பலப்படுத்தும் என்று சொல்லி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ிம்சோன் அந்த வீட்டைத் தாங்கி நிற்கிற இரண்டு நடுத்தூண்களில், ஒன்றைத் தன் வலதுகையினாலும், மற்றொன்றைத் தன் இடதுகையினாலும் பிடித்துக்கொண்ட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ஜீவன் பெலிஸ்தரோடேகூட மடியக்கடவது என்று சொல்லி, பலமாய்ச் சாய்க்க, அந்த வீடு அதில் இருந்த பிரபுக்கள்மேலும் எல்லா ஜனங்கள்மேலும் விழுந்தது; இவ்விதமாய் அவன் உயிரோடிருக்கையில் அவனால் கொல்லப்பட்டவர்களைப்பார்க்கிலும், அவன் சாகும்போது அவனால் கொல்லப்பட்டவர்கள் அதிகமாயிரு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ஜீவன் பெலிஸ்தரோடேகூட மடியக்கடவது என்று சொல்லி, பலமாய்ச் சாய்க்க, அந்த வீடு அதில் இருந்த பிரபுக்கள்மேலும் எல்லா ஜனங்கள்மேலும் விழுந்தது; இவ்விதமாய் அவன் உயிரோடிருக்கையில் அவனால் கொல்லப்பட்டவர்களைப்பார்க்கிலும், அவன் சாகும்போது அவனால் கொல்லப்பட்டவர்கள் அதிகமாயிருந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ஜீவன் பெலிஸ்தரோடேகூட மடியக்கடவது என்று சொல்லி, பலமாய்ச் சாய்க்க, அந்த வீடு அதில் இருந்த பிரபுக்கள்மேலும் எல்லா ஜனங்கள்மேலும் விழுந்தது; இவ்விதமாய் அவன் உயிரோடிருக்கையில் அவனால் கொல்லப்பட்டவர்களைப்பார்க்கிலும், அவன் சாகும்போது அவனால் கொல்லப்பட்டவர்கள் அதிகமாயிருந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ன் சகோதரரும், அவன் தகப்பன் வீட்டாரனைவரும் போய், அவனை எடுத்துக்கொண்டுவந்து, சோராவுக்கும் எஸ்தாவேலுக்கும் நடுவே அவன் தகப்பனாகிய மனோவாவின் கல்லறையில் அடக்கம்பண்ணினார்கள். அவன் இஸ்ரவேலை இருபதுவருஷம் நியாயம் விசாரித்த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ன் சகோதரரும், அவன் தகப்பன் வீட்டாரனைவரும் போய், அவனை எடுத்துக்கொண்டுவந்து, சோராவுக்கும் எஸ்தாவேலுக்கும் நடுவே அவன் தகப்பனாகிய மனோவாவின் கல்லறையில் அடக்கம்பண்ணினார்கள். அவன் இஸ்ரவேலை இருபதுவருஷம் நியாயம் விசாரித்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ன் சகோதரரும், அவன் தகப்பன் வீட்டாரனைவரும் போய், அவனை எடுத்துக்கொண்டுவந்து, சோராவுக்கும் எஸ்தாவேலுக்கும் நடுவே அவன் தகப்பனாகிய மனோவாவின் கல்லறையில் அடக்கம்பண்ணினார்கள். அவன் இஸ்ரவேலை இருபதுவருஷம் நியாயம் விசார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తరువాత సమ్సోను గాజాకు వెళ్లి వేశ్య నొకతెను చూచి ఆమెయొద్ద చేర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సమ్సోను అక్కడికి వచ్చె నని గాజావారికి తెలిసినప్పుడు వారు మాటు పెట్టిరేపు తెల్లవారిన తరువాత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ుదమను కొని పట్టణపు ద్వారమునొద్ద ఆ రాత్రి అంతయు పొంచి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సమ్సోను మధ్యరాత్రివరకు పండు కొని మధ్యరాత్రి లేచి పట్టణపు తలుపులను వాటి రెండు ద్వారబంధ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కొని వాటి అడ్డకఱ్ఱతోటి వాటిని ఊడబెరికి తన భుజములమీద పెట్టుకొని హెబ్రోనుకు ఎదురుగా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డకొనకు వాటిని తీసి కొన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ిమ్మట అతడు శోరేకు లోయలోనున్న దెలీలా అను స్త్రీని మోహ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ఫిలిష్తీయుల సర్దారులు ఆమె యొద్దకు వచ్చి ఆమెతోనీవు అతని లాలనచేసి అతని గొప్ప బలము దేనిలోనున్నద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మేలాగు అతని గెలువ వచ్చునో తెలిసికొనుము; మేము అతని బంధించి అతని గర్వము అణుపుదుము, అప్పుడు మా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వాడును వెయ్యిన్నినూరు వెండి నాణములను నీకిచ్చెదమ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ాబట్టి దెలీలానీ మహాబలము దేనిలోనున్నదో నిన్ను దేనిచేత కట్టి బాధింపవచ్చునో నాకు దయచేసి తెలుపు 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్సోనుతో న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సమ్సోనుఏడు నిరవంజి చువ్వలతో నన్ను బంధించినయెడల నేను బలహీనుడనై సామాన్య మనుష్యులలో ఒకని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ుదునని ఆమె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ఫిలిష్తీయుల సర్దారులు ఏడు నిరవంజి చువ్వ లను ఆమెయొద్దకు తీసికొని రాగా ఆమె వాటితో అతని బంధ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ాటుననుండువారు ఆమెతో అంతఃపుర ములో దిగియుండిరి గనుక ఆమెసమ్సోనూ, ఫిలిష్తీ యులు నీమీద పడుచున్నా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తో అనగా, అతడు అగ్నితగిలిన నూలు రీతిగా ఆ తడపలను తెంపెను గనుక అతని బలము తెలియబ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ు దెలీలాఇదిగో నీవు నన్ను ఎగతాళిచేసి నాతో అబద్ధమాడితివి, నిన్ను దేనిచేత బంధింప వచ్చున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యచేసి నాకు తెలుపుమని సమ్సోను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తడుపేనిన తరువాత పనికిపెట్టని క్రొత్తతాళ్లతో నన్ను బాగుగా బంధించినయెడల నేను బలహీనుడనై సామాన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ష్యులలో ఒకనివలె అవుదునని ఆమెతో చెప్ప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తట దెలీలా పేనబడిన క్రొత్త తాళ్లను తీసికొని వాటితో అతని బంధించి సమ్సోనూ, షిలిష్తీయులు నీ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ుచున్నారని అతనితో అనెను. అప్పుడు మాటున నుండువారు అంతఃపురములో నుండిరి. అతడు తన చేతులమీద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ూలుపోగునువలె ఆ తాళ్లు తె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ప్పుడు దెలీలాఇదివరకు నీవు నన్ను ఎగతాళిచేసి నాతో అబద్ధములాడితివి, నిన్ను దేని వలన బంధింపవచ్చున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తెలుపుమని సమ్సోనుతో చెప్పగా అతడునీవు నా తల జడలు ఏడును అల్లిక అల్లిన యెడల సరి అని ఆమె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ంతట ఆమె మేకుతో దాని దిగగొట్టిసమ్సోనూ, ఫిలిష్తీయులు నీ మీద పడుచున్నారని అతనితో చెప్ప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నిద్రమేలు కొని మగ్గపు మేకును నేతను ఊడదీసికొన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ప్పుడు ఆమెనాయందు నీకిష్టము లేనప్పుడునేను నిన్ను ప్రేమించుచున్నానని నీవెందుకు చెప్పు చున్నా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దివరకు నీవు ముమ్మారు నన్ను ఎగతాళిచేసి నీ గొప్పబలము దేనిలోనున్నదో నాకు తెలుపక పోతివని అతని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మె అనుదినమును మాటలచేత అత ని బాధించి తొందరపెట్టుచున్నందున అతడు ప్రాణము విసికి చావగోర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డతడు తన అభిప్రాయమంతయు ఆమెకు తెలియజేసినేను నా తల్లిగర్భమునుండి పుట్టి నది మొలుకొని దేవు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జీరు చేయబడినవాడనై యున్నాను, నా తలమీదికి మంగలకత్తి రాలేదు, నాకు క్షౌరముచేసినయెడల నా బలము నా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ొలగి పోయి యితర మనుష్యులవలె అవుదునని ఆమె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తడు తన అభిప్రాయమును తనకు తెలిపెనని దెలీలా యెరిగి, ఆమె వర్తమానము పంపి ఫిలిష్తీయుల సర్దార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ిపించియీసారికి రండి; ఇతడు తన అభి ప్రాయమంతయు నాకు తెలిపెననెను. ఫిలిష్తీయుల సర్దారులు రూపాయిలను 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కొని ఆమెయొద్దకు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మె తన తొడమీద అతని నిద్రబుచ్చి, ఒక మనుష్యుని పిలిపించి వానిచేత అతని తలమీది యేడు జడ లను క్షౌ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ించి అతని బాధించుటకు మొదలు పెట్టెను. అప్పుడు అతనిలోనుండి బలము తొలగ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మెసమ్సోనూ, ఫిలిష్తీయులు నీమీద పడు చున్నారనగా అతడు నిద్రమేలుకొనియెప్పటియట్లు నేను బయలుదే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జిమ్ముకొందుననుకొనెను. అయితే యెహోవా తనను ఎడబాసెనని అతనికి తెలి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ప్పుడు ఫిలిష్తీయులు అతని పట్టుకొని అతని కన్నులను ఊడదీసి గాజాకు అతని తీసికొని వచ్చి యిత్త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కెళ్లచేత అతని బంధ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తడు బందీగృహములో తిరగలి విసరువాడాయెను. అయితే అతడు క్షౌరము చేయబడిన తరువాత అతని తలవెండ్రుకలుతిర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లుచుటకు మొదల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ఫిలిష్తీయుల సర్దారులుమన దేవత మన శత్రువైన సమ్సోనును మనచేతికి అప్పగించియున్నదని చెప్పుకొని,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తయైన దాగోనుకు మహాబలి అర్పించుటకును పండుగ ఆచరించుటకును కూడు 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జనులు సమ్సో నును చూచినప్పుడుమన దేశమును పాడుచేసినవాడును మనలో అనేకులను చంపినవాడునైన మన శత్రు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 దేవత మన చేతి కప్పగించియున్నదని చెప్పుకొనుచు తమ దేవతను స్తుత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వారి హృదయములు సంతోషముతో నిండియుండగా వారుమనము పరిహాసము చేయుటకు సమ్సోనును పిలిపించుదము రం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్సోనును బందీ గృహమునుండి పిలువనంపిరి. వారు అతని చూచి గుడి స్తంభముల మధ్యను అతని నిలువ బె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హాసము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సమ్సోను తనచేతిని పట్టు కొనిన బంటుతో ఇట్లనెనుఈ గుడికి ఆధారముగానున్న స్తంభములను నన్ను తడవని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ువుము, నేను వాటిమీద ఆనుక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ఆ గుడి స్త్రీ పురుషులతో నిండియుండెను, ఫిలిష్తీయుల సర్దారు లందరు అక్కడ నుండిరి, వారు సమ్సో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గతాళి చేయగా గుడి కప్పుమీద స్త్రీ పురుషులు రమారమి మూడు వేలమంది చూచ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ప్పుడు సమ్సోను యెహోవా ప్రభువా, దయచేసి నన్ను జ్ఞాపకము చేసి కొనుము, దేవా దయచేసి యీసారి మాత్రమ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బల పరచుము, నా రెండు కన్నుల నిమిత్తము ఫిలిష్తీయులను ఒక్కమారే దండించి పగతీర్చుకొననిమ్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కు మొఱ్ఱపె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ఆ గుడికి ఆధారముగానున్న రెండు మధ్య స్తంభములలో ఒకదానిని కుడిచేతను ఒకదానిని ఎడమ చేతను ప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​నేనును ఫిలిష్తీయులును చనిపోదుము గాక అని చెప్పి బలముతో వంగినప్పుడు గుడి ఆ సర్దారుల మీ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లోనున్న జనులందరి మీదను పడెను. మరణ కాలమున అతడు చంపినవారి శవముల లెక్క జీవితకాల మందు అతడు చంపిన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ెక్కకంటె ఎక్కువ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ప్పుడు అతని స్వదేశజనులును అతని తండ్రి యింటివా రందరును కూడి అతనిని మోసికొనివచ్చి జొర్యా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ష్తాయోలుకును మధ్యనున్న అతని తండ్రియైన మానోహ సమాధిలో అతని పాతిపెట్టిరి. అతడు ఇరువది సంవత్సర 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కు అధిపతిగా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2026-10-21T04:46:48Z</dcterms:created>
  <dcterms:modified xsi:type="dcterms:W3CDTF">2026-10-21T04:46:48Z</dcterms:modified>
  <dc:title>న్యాయాధిపతులు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