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presProps" Target="presProps.xml"/>
  <Relationship Id="rId104" Type="http://schemas.openxmlformats.org/officeDocument/2006/relationships/viewProps" Target="viewProps.xml"/>
  <Relationship Id="rId10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king Solomon loved many strange women, together with the daughter of Pharaoh, women of the Moabites, Ammonites, Edomites, Zidonians, and Hitti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king Solomon loved many strange women, together with the daughter of Pharaoh, women of the Moabites, Ammonites, Edomites, Zidonians, and Hittit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e nations concerning which the LORD said unto the children of Israel, All of you shall not go in to them, neither shall they come in unto you: for surely they will turn away your heart after their gods: Solomon clave unto these in lov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e nations concerning which the LORD said unto the children of Israel, All of you shall not go in to them, neither shall they come in unto you: for surely they will turn away your heart after their gods: Solomon clave unto these in lov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e nations concerning which the LORD said unto the children of Israel, All of you shall not go in to them, neither shall they come in unto you: for surely they will turn away your heart after their gods: Solomon clave unto these in lov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e nations concerning which the LORD said unto the children of Israel, All of you shall not go in to them, neither shall they come in unto you: for surely they will turn away your heart after their gods: Solomon clave unto these in lov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had seven hundred wives, princesses, and three hundred concubines: and his wives turned away his hear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had seven hundred wives, princesses, and three hundred concubines: and his wives turned away his hear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t came to pass, when Solomon was old, that his wives turned away his heart after other gods: and his heart was not perfect with the LORD his God, as was the heart of David his fath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t came to pass, when Solomon was old, that his wives turned away his heart after other gods: and his heart was not perfect with the LORD his God, as was the heart of David his fath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t came to pass, when Solomon was old, that his wives turned away his heart after other gods: and his heart was not perfect with the LORD his God, as was the heart of David his fat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Solomon went after Ashtoreth the goddess of the Zidonians, and after Milcom the abomination of the Ammonit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Solomon went after Ashtoreth the goddess of the Zidonians, and after Milcom the abomination of the Ammonit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olomon did evil in the sight of the LORD, and went not fully after the LORD, as did David his fath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olomon did evil in the sight of the LORD, and went not fully after the LORD, as did David his fath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did Solomon build an high place for Chemosh, the abomination of Moab, in the hill that is before Jerusalem, and for Molech, the abomination of the children of Amm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did Solomon build an high place for Chemosh, the abomination of Moab, in the hill that is before Jerusalem, and for Molech, the abomination of the children of Amm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likewise did he for all his strange wives, which burnt incense and sacrificed unto their god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likewise did he for all his strange wives, which burnt incense and sacrificed unto their god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was angry with Solomon, because his heart was turned from the LORD God of Israel, which had appeared unto him twi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was angry with Solomon, because his heart was turned from the LORD God of Israel, which had appeared unto him twic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ad commanded him concerning this thing, that he should not go after other gods: but he kept not that which the LORD command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the LORD said unto Solomon, Forasmuch as this is done of you, and you have not kept my covenant and my statutes, which I have commanded you, I will surely rend the kingdom from you, and will give it to your servan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the LORD said unto Solomon, Forasmuch as this is done of you, and you have not kept my covenant and my statutes, which I have commanded you, I will surely rend the kingdom from you, and will give it to your servan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the LORD said unto Solomon, Forasmuch as this is done of you, and you have not kept my covenant and my statutes, which I have commanded you, I will surely rend the kingdom from you, and will give it to your servan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twithstanding in your days I will not do it for David your father's sake: but I will rend it out of the hand of your s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twithstanding in your days I will not do it for David your father's sake: but I will rend it out of the hand of your s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I will not rend away all the kingdom; but will give one tribe to your son for David my servant's sake, and for Jerusalem's sake which I have chos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I will not rend away all the kingdom; but will give one tribe to your son for David my servant's sake, and for Jerusalem's sake which I have chos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tirred up an adversary unto Solomon, Hadad the Edomite: he was of the king's seed in Edo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tirred up an adversary unto Solomon, Hadad the Edomite: he was of the king's seed in Edo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it came to pass, when David was in Edom, and Joab the captain of the host was gone up to bury the slain, after he had smitten every male in Edo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it came to pass, when David was in Edom, and Joab the captain of the host was gone up to bury the slain, after he had smitten every male in Edo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six months did Joab remain there with all Israel, until he had cut off every male in Edo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Hadad fled, he and certain Edomites of his father's servants with him, to go into Egypt; Hadad being yet a little chil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Hadad fled, he and certain Edomites of his father's servants with him, to go into Egypt; Hadad being yet a little chil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arose out of Midian, and came to Paran: and they took men with them out of Paran, and they came to Egypt, unto Pharaoh king of Egypt; which gave him an house, and appointed him victuals, and gave him lan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arose out of Midian, and came to Paran: and they took men with them out of Paran, and they came to Egypt, unto Pharaoh king of Egypt; which gave him an house, and appointed him victuals, and gave him lan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arose out of Midian, and came to Paran: and they took men with them out of Paran, and they came to Egypt, unto Pharaoh king of Egypt; which gave him an house, and appointed him victuals, and gave him l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adad found great favour in the sight of Pharaoh, so that he gave him to wife the sister of his own wife, the sister of Tahpenes the que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adad found great favour in the sight of Pharaoh, so that he gave him to wife the sister of his own wife, the sister of Tahpenes the que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ister of Tahpenes bare him Genubath his son, whom Tahpenes weaned in Pharaoh's house: and Genubath was in Pharaoh's household among the sons of Pharao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ister of Tahpenes bare him Genubath his son, whom Tahpenes weaned in Pharaoh's house: and Genubath was in Pharaoh's household among the sons of Pharao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ister of Tahpenes bare him Genubath his son, whom Tahpenes weaned in Pharaoh's house: and Genubath was in Pharaoh's household among the sons of Pharao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Hadad heard in Egypt that David slept with his fathers, and that Joab the captain of the host was dead, Hadad said to Pharaoh, Let me depart, that I may go to mine own countr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Hadad heard in Egypt that David slept with his fathers, and that Joab the captain of the host was dead, Hadad said to Pharaoh, Let me depart, that I may go to mine own countr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Hadad heard in Egypt that David slept with his fathers, and that Joab the captain of the host was dead, Hadad said to Pharaoh, Let me depart, that I may go to mine own countr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Pharaoh said unto him, But what have you lacked with me, that, behold, you seek to go to yours own country? And he answered, Nothing: nevertheless let me go in any wa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Pharaoh said unto him, But what have you lacked with me, that, behold, you seek to go to yours own country? And he answered, Nothing: nevertheless let me go in any wa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Pharaoh said unto him, But what have you lacked with me, that, behold, you seek to go to yours own country? And he answered, Nothing: nevertheless let me go in any wa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God stirred him up another adversary, Rezon the son of Eliadah, which fled from his lord Hadadezer king of Zoba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God stirred him up another adversary, Rezon the son of Eliadah, which fled from his lord Hadadezer king of Zoba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gathered men unto him, and became captain over a band, when David slew them of Zobah: and they went to Damascus, and dwelt therein, and reigned in Damascu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gathered men unto him, and became captain over a band, when David slew them of Zobah: and they went to Damascus, and dwelt therein, and reigned in Damascu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gathered men unto him, and became captain over a band, when David slew them of Zobah: and they went to Damascus, and dwelt therein, and reigned in Damascu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was an adversary to Israel all the days of Solomon, beside the mischief that Hadad did: and he abhorred Israel, and reigned over Syri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was an adversary to Israel all the days of Solomon, beside the mischief that Hadad did: and he abhorred Israel, and reigned over Syri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eroboam the son of Nebat, an Ephrathite of Zereda, Solomon's servant, whose mother's name was Zeruah, a widow woman, even he lifted up his hand against the k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eroboam the son of Nebat, an Ephrathite of Zereda, Solomon's servant, whose mother's name was Zeruah, a widow woman, even he lifted up his hand against the king.]]></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is was the cause that he lifted up his hand against the king: Solomon built Millo, and repaired the breaches of the city of David his fathe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is was the cause that he lifted up his hand against the king: Solomon built Millo, and repaired the breaches of the city of David his fathe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man Jeroboam was a mighty man of valour: and Solomon seeing the young man that he was industrious, he made him ruler over all the charge of the house of Josep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man Jeroboam was a mighty man of valour: and Solomon seeing the young man that he was industrious, he made him ruler over all the charge of the house of Joseph.]]></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at that time when Jeroboam went out of Jerusalem, that the prophet Ahijah the Shilonite found him in the way; and he had clad himself with a new garment; and they two were alone in the fiel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at that time when Jeroboam went out of Jerusalem, that the prophet Ahijah the Shilonite found him in the way; and he had clad himself with a new garment; and they two were alone in the fiel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at that time when Jeroboam went out of Jerusalem, that the prophet Ahijah the Shilonite found him in the way; and he had clad himself with a new garment; and they two were alone in the fiel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hijah caught the new garment that was on him, and rent it in twelve piec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hijah caught the new garment that was on him, and rent it in twelve piec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to Jeroboam, Take you ten pieces: for thus says the LORD, the God of Israel, Behold, I will rend the kingdom out of the hand of Solomon, and will give ten tribes to you:]]></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to Jeroboam, Take you ten pieces: for thus says the LORD, the God of Israel, Behold, I will rend the kingdom out of the hand of Solomon, and will give ten tribes to you:]]></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to Jeroboam, Take you ten pieces: for thus says the LORD, the God of Israel, Behold, I will rend the kingdom out of the hand of Solomon, and will give ten tribes to you:]]></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he shall have one tribe for my servant David's sake, and for Jerusalem's sake, the city which I have chosen out of all the tribes of Israel:)]]></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he shall have one tribe for my servant David's sake, and for Jerusalem's sake, the city which I have chosen out of all the tribes of Israel:)]]></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ecause that they have forsaken me, and have worshipped Ashtoreth the goddess of the Zidonians, Chemosh the god of the Moabites, and Milcom the god of the children of Ammon, and have not walked in my ways, to do that which is right in mine eyes, and to keep my statutes and my judgments, as did David his fathe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ecause that they have forsaken me, and have worshipped Ashtoreth the goddess of the Zidonians, Chemosh the god of the Moabites, and Milcom the god of the children of Ammon, and have not walked in my ways, to do that which is right in mine eyes, and to keep my statutes and my judgments, as did David his father.]]></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ecause that they have forsaken me, and have worshipped Ashtoreth the goddess of the Zidonians, Chemosh the god of the Moabites, and Milcom the god of the children of Ammon, and have not walked in my ways, to do that which is right in mine eyes, and to keep my statutes and my judgments, as did David his father.]]></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ecause that they have forsaken me, and have worshipped Ashtoreth the goddess of the Zidonians, Chemosh the god of the Moabites, and Milcom the god of the children of Ammon, and have not walked in my ways, to do that which is right in mine eyes, and to keep my statutes and my judgments, as did David his father.]]></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evertheless I will not take the whole kingdom out of his hand: but I will make him prince all the days of his life for David my servant's sake, whom I chose, because he kept my commandments and my statut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evertheless I will not take the whole kingdom out of his hand: but I will make him prince all the days of his life for David my servant's sake, whom I chose, because he kept my commandments and my statut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evertheless I will not take the whole kingdom out of his hand: but I will make him prince all the days of his life for David my servant's sake, whom I chose, because he kept my commandments and my statut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ut I will take the kingdom out of his son's hand, and will give it unto you, even ten tribe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ut I will take the kingdom out of his son's hand, and will give it unto you, even ten trib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unto his son will I give one tribe, that David my servant may have a light always before me in Jerusalem, the city which I have chosen me to put my name ther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unto his son will I give one tribe, that David my servant may have a light always before me in Jerusalem, the city which I have chosen me to put my name ther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I will take you, and you shall reign according to all that your soul desires, and shall be king over Israel.]]></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I will take you, and you shall reign according to all that your soul desires, and shall be king over Israel.]]></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shall be, if you will hearken unto all that I command you, and will walk in my ways, and do that is right in my sight, to keep my statutes and my commandments, as David my servant did; that I will be with you, and build you a sure house, as I built for David, and will give Israel unto you.]]></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shall be, if you will hearken unto all that I command you, and will walk in my ways, and do that is right in my sight, to keep my statutes and my commandments, as David my servant did; that I will be with you, and build you a sure house, as I built for David, and will give Israel unto you.]]></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shall be, if you will hearken unto all that I command you, and will walk in my ways, and do that is right in my sight, to keep my statutes and my commandments, as David my servant did; that I will be with you, and build you a sure house, as I built for David, and will give Israel unto you.]]></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shall be, if you will hearken unto all that I command you, and will walk in my ways, and do that is right in my sight, to keep my statutes and my commandments, as David my servant did; that I will be with you, and build you a sure house, as I built for David, and will give Israel unto you.]]></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 will for this afflict the seed of David, but not for ever.]]></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 will for this afflict the seed of David, but not for ever.]]></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lomon sought therefore to kill Jeroboam. And Jeroboam arose, and fled into Egypt, unto Shishak king of Egypt, and was in Egypt until the death of Solomon.]]></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lomon sought therefore to kill Jeroboam. And Jeroboam arose, and fled into Egypt, unto Shishak king of Egypt, and was in Egypt until the death of Solomon.]]></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 rest of the acts of Solomon, and all that he did, and his wisdom, are they not written in the book of the acts of Solomon?]]></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 rest of the acts of Solomon, and all that he did, and his wisdom, are they not written in the book of the acts of Solomon?]]></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time that Solomon reigned in Jerusalem over all Israel was forty year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Solomon slept with his fathers, and was buried in the city of David his father: and Rehoboam his son reigned in his position.]]></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Solomon slept with his fathers, and was buried in the city of David his father: and Rehoboam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94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ராஜாவாகிய சாலொமோன், பார்வோனின் குமாரத்தியை நேசித்ததுமல்லாமல், மோவாபியரும், அம்மோனி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மியரும், சீதோனியரும், ஏத்தியருமாகிய அந்நிய ஜாதியாரான அநேகம் ஸ்திரீகள்மேலும் ஆசை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இஸ்ரவேல் புத்திரரை நோக்கி: நீங்கள் அவர்களண்டைக்கும் அவர்கள் உங்களண்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லாகாது; அவர்கள் நிச்சயமாய்த் தங்கள் தேவர்களைப் பின்பற்றும்படி உங்கள் இருதய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ப்பண்ணுவார்கள் என்று சொல்லியிருந்தார்; சாலொமோன் அவர்கள்மேல் ஆசைவைத்து,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க்கிய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க்குப் பிரபுக்கள் குலமான எழுநூறு மனையாட்டிகளும், முந்நூறு மறுமனையாட்டிகளு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ஸ்திரீகள் அவன் இருதயத்தை வழுவிப்போகப்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லொமோன் வயதுசென்றபோது, அவனுடைய மனைவிகள் அவன் இருதயத்தை அந்நியதேவர்களைப் பின்பற்று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ப்பண்ணினார்கள்; அதினால் அவனுடைய இருதயம் அவன் தகப்பனாகிய தாவீதின் இருதயத்தைப்போல, த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 உத்தமமா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லொமோன் சீதோனியரின் தேவியாகிய அஸ்தரோத்தையும், அம்மோனியரின் அருவருப்பாகிய மில்கோ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லொமோன் தன் தகப்பனாகிய தாவீதைப்போல கர்த்தரைப் பூரணமாய்ப் பின்பற்றாமல், கர்த்தரின் பார்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சாலொமோன் எருசலேமுக்கு எதிரான மலையிலே மோவாபியரின் அருவருப்பாகிய காமோசுக்கும், அ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ன் அருவருப்பாகிய மோளோகுக்கும் மேடையை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ப்படியே தங்கள் தேவர்களுக்குத் தூபங்காட்டிப் பலியிடுகிற அந்நியஜாதியாரான தன் ஸ்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க்காகவு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யால் இஸ்ரவேலின் தேவனாகிய கர்த்தர் சாலொமோனுக்கு இரண்டுவிசை தரிசனமாகி, அந்நியதே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வேண்டாம் என்று கட்டளையிட்டிருந்தும், அவன் கர்த்தரை விட்டுத் தன் இருதயத்தைத் தி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 கற்பித்ததைக் கைக்கொள்ளாமற்போனதினால் கர்த்தர் அவன்மேல் கோப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கர்த்தர் சாலொமோனை நோக்கி: நான் உனக்குக் கட்டளையிட்ட என் உடன்படிக்கையையு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களையும் நீ கைக்கொள்ளாமற்போய் இந்தக் காரியத்தைச் செய்தபடியினால், ராஜ்ய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ருந்து பிடுங்கி, அதை உன் ஊழியக்காரனுக்குக்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லும் உன் தகப்பனாகிய தாவீதினிமித்தம், நான் அதை உன் நாட்களிலே செய்வதில்லை; உன் குமார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னின்று அதைப் பிடுங்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னாலும் ராஜ்யம் முழுவதையும் நான் பிடுங்காமல், என் தாசனாகிய தாவீதினிமித்தமும், நான் தெரி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னிமித்தமும், ஒரு கோத்திரத்தை நான் உன் குமாரனுக்குக் கொடு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 ஏதோமியனாகிய ஆதாத் என்னும் ஒரு விரோதியைச் சாலொமோனுக்கு எழுப்பினார்; இவன் ஏதோமி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லமா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வீது ஏதோமில் இருக்கும்போது படைத்தலைவனாகிய யோவாப் ஏதோமிலுள்ள ஆண்மக்களையெல்லாம் சங்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வர்களை அடக்கம்பண்ண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யெல்லாம் சங்கரிக்குமளவும், தானும் இஸ்ரவேல் அனைத்தும் அங்கே ஆறுமாதம் இருக்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தாதும் அவனோடேகூட அவள் தகப்பனுடைய ஊழியக்காரரில் சில ஏதோமியரும் எகிப்திற்குப்போக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 அப்பொழுது ஒரு சிறுபிள்ளை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மீதியானிலிருந்து எழுந்து, பாரானுக்குச் சென்று, பாரானிலே சில மனுஷரைக்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ற்குப் பார்வோன் என்னும் எகிப்தின் ராஜாவினிடத்திற்குப் போனார்கள்; அவன் இவனுக்கு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டுத்து, இவனுக்கு ஆகாரத்தைத் திட்டம்பண்ணி, நிலத்தையு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தாதுக்குப் பார்வோனின் கண்களில் மிகுந்த தயைகிடைத்தபடியினால், அவன் ராஜஸ்திரீயாகிய தாப்பெனே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தன் மனைவியின் சகோதரியை அவனுக்கு விவாகஞ்செய்து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ப்பெனேசின் சகோதரியாகிய இவள் அவனுக்குக் கேனுபாத் என்னும் ஒரு குமாரனைப் பெற்றாள்; அ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னேஸ் பார்வோனின் வீட்டிலே வளர்த்தாள்; அப்படியே கேனுபாத் பார்வோனின் வீட்டில் அவனுடைய குமாரரு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து தன் பிதாக்களோடே நித்திரையடைந்தான் என்றும், படைத்தலைவனாகிய யோவாப் இறந்துபோனா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 ஆதாத் கேள்விப்பட்டபோது, ஆதாத் பார்வோனை நோக்கி: நான் என் சுயதேசத்துக்குப் போக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ப் பார்வோன்: இதோ, நீ உன் சுயதேசத்துக்குப்போக விரும்புகிறதற்கு, என்னிடத்தில் உனக்கு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வு இருக்கிறது என்றான்; அதற்கு அவன்: ஒரு குறைவும் இல்லை; ஆகிலும் என்னை அனுப்பிவி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லியாதாவின் குமாரனாகிய ரேசோன் என்னும் வேறொரு விரோதியை தேவன் எழுப்பினார்; இவன் தன் ஆண்ட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சர் என்னும் சோபாவின் ராஜாவை விட்டு ஓ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வீது சோபாவில் உள்ளவர்களைக் கொன்று போடுகையில், அவன் தன்னோடே சில மனுஷரைச் சேர்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க் கூட்டத்திற்குத் தலைவனானான்; இவர்கள் தமஸ்குவுக்குப் போய், அங்கே குடியிருந்து, தமஸ்கு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தாத் பொல்லாப்புச் செய்ததுமல்லாமல், ரேசொன் சாலொமோனுடைய நாளெல்லாம் இஸ்ரவேலுக்கு விரோ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வின்மேல் ராஜாவாயிருந்து, இஸ்ரவேலைப் ப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ரேதா ஊரிலுள்ள எப்பிராயீம் மனுஷனாகிய நேபாத்தின் குமாரன் யெரொபெயாம் என்னும் சாலொ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னும் ராஜாவுக்கு விரோதமாய்க் கையெடுத்தான்; அவனுடைய தாய் செரூகாள் என்னும் பேருள்ள ஒரு வி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ராஜாவுக்கு விரோதமாய்க் கையெடுத்த முகாந்தரம் என்னவென்றால், சாலொமோன் மில்லோவைக்கட்டி,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தாவீதுடைய நகரத்தின் இடிந்துபோன இடங்களைப் பழுது பார்த்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யெரொபெயாம் என்பவன் பராக்கிரமசாலியாயிருந்தான்; அவன் காரிய சமர்த்தனான வாலிபன் என்று 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யோசேப்பு வம்சத்தாரின் காரியத்தையெல்லாம் அவன் விசாரிப்புக்கு ஒப்பு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க்காலத்திலே யெரொபெயாம் எருசலேமிலிருந்து வெளியே போகிற போது, சீலோனியனான அகியா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 புதுச்சால்வையைப் போர்த்துக்கொண்டிருந்து, வழியிலே அவனைக் கண்டான்; இருவரும் வயல்வெளி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த்தி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கியா தான் போர்த்துக்கொண்டிருந்த புதுச்சால்வையைப் பிடித்து, அதைப் பன்னிரண்டு து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யெரொபெயாமை நோக்கி: பத்துத் துண்டுகளை எடுத்துக்கொள்; இஸ்ரவேலின் தேவனாகிய கர்த்தர்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இதோ, நான் ராஜ்யபாரத்தைச் சாலொமோனுடைய கையிலிருந்து எடுத்துக் கிழித்து, உனக்குப் ப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ங்களைக்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னாலும் என் தாசனாகிய தாவீதுக்காகவும், நான் இஸ்ரவேல் கோத்திரங்களில் எல்லாம் தெரி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 நகரத்துக்காகவும், ஒரு கோத்திரம் அவனுக்கு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கள் என்னைவிட்டு, சீதோனியரின் தேவியாகிய அஸ்தரோத்தையும், மோவாபியரின் தேவனாகிய காமோ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மோன் புத்திரரின் தேவனாகிய மில்கோமையும் பணிந்துகொண்டு, அவன் தகப்பனாகிய தாவீதைப்போ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ச் செம்மையாய் இருக்கிறதைச் செய்யவும், என் கட்டளைகளையும் என் நியாயங்களையும் கைக்கொள்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என் வழிகளில் நடவாமற்போனபடியினால் அப்படிச் 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ஆனாலும் ராஜ்யபார முழுவதையும் நான் அவன் கையிலிருந்து எடுத்துப் போடுவதில்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வனும், என் கற்பனைகளையும் என் கட்டளைகளையும் கைக்கொண்டவனுமான என் தாச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மித்தம், அவன் உயிரோடிருக்கும் நாளெல்லாம் அவனை அதிபதியாக 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ஆனாலும் ராஜ்பாரத்தை அவன் குமாரன் கையிலிருந்து எடுத்து, அதிலே பத்துக் கோத்திரங்களை உ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என் நாமம் விளங்கும்படிக்கு, நான் தெரிந்துகொண்ட நகரமாகிய எருசலேமிலே என் சமுகத்தில் என் தாச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க்கு எந்நாளும் ஒரு விளக்கு இருக்கத்தக்கதாக, அவன் குமாரனுக்கு ஒரு கோத்திரத்தைக்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நீ உன் மனவிருப்பத்தின்படி ஆண்டுகொண்டு, இஸ்ரவேலின்மேல் ராஜாவாய் இருப்பதற்காக நான் உ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 செய்ததுபோல, என் கட்டளைகளையும் என் கற்பனைகளையும் கைக்கொள்ளும்படிக்கு என் பார்வை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யானதைச் செய்கிறதுண்டானால், நான் உன்னோடிருந்து, நான் தாவீதுக்குக் கட்டினதுபோல உனக்கும் நி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 கட்டி இஸ்ரவேலை உனக்குத் த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ப்படி நான் இந்தக் காரியத்தினிமித்தம் தாவீதின் சந்ததியைச் சிறுமைப்படுத்துவேன்; ஆகிலும் எந்நா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ராது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தினிமித்தம் சாலொமோன் யெரொபெயாமைக் கொல்ல வகைதேடினான்; யெரொபெயாம் எழுந்து, எகிப்திற்குச் சீஷா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எகிப்தின் ராஜாவினிடத்தில் ஓடிப்போய், சாலொமோன் மரணமடையுமட்டும் எகிப்தி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சாலொமோனின் மற்ற நடபடிகளும், அவன் செய்தவை அனைத்தும், அவனுடைய ஞானமும், சாலொமோனுடைய நடப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சாலொமோன் எருசலேமிலே இஸ்ரவேலையெல்லாம் அரசாண்ட நாட்கள் நாற்பது வரு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சாலொமோன் தன் பிதாக்களோடே நித்திரையடைந்து, தன் தகப்பனாகிய தாவீதின் நக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ன்; அவன் குமாரனாகிய ரெகொபெயாம்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1]]></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2026-11-02T12:39:01Z</dcterms:created>
  <dcterms:modified xsi:type="dcterms:W3CDTF">2026-11-02T12:39:01Z</dcterms:modified>
  <dc:title>1 இராஜாக்கள்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