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inally, my brethren, rejoice in the Lord. To write the same things to you, to me indeed is not grievous, but for you it is saf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inally, my brethren, rejoice in the Lord. To write the same things to you, to me indeed is not grievous, but for you it is saf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eware of dogs, beware of evil workers, beware of the concis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eware of dogs, beware of evil workers, beware of the concisi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we are the circumcision, which worship God in the spirit, and rejoice in Christ Jesus, and have no confidence in the fles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we are the circumcision, which worship God in the spirit, and rejoice in Christ Jesus, and have no confidence in the fles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ough I might also have confidence in the flesh. If any other man thinks that he has whereof he might trust in the flesh, I mor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ough I might also have confidence in the flesh. If any other man thinks that he has whereof he might trust in the flesh, I mor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Circumcised the eighth day, of the stock of Israel, of the tribe of Benjamin, an Hebrew of the Hebrews; as concerning the law, a Pharise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Circumcised the eighth day, of the stock of Israel, of the tribe of Benjamin, an Hebrew of the Hebrews; as concerning the law, a Pharise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Concerning zeal, persecuting the church; concerning the righteousness which is in the law, blameles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Concerning zeal, persecuting the church; concerning the righteousness which is in the law, blamele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what things were gain to me, those I counted loss for Chris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a doubtless, and I count all things but loss for the excellency of the knowledge of Christ Jesus my Lord: for whom I have suffered the loss of all things, and do count them but dung, that I may win Chris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a doubtless, and I count all things but loss for the excellency of the knowledge of Christ Jesus my Lord: for whom I have suffered the loss of all things, and do count them but dung, that I may win Chri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be found in him, not having mine own righteousness, which is of the law, but that which is through the faith of Christ, the righteousness which is of God by fai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be found in him, not having mine own righteousness, which is of the law, but that which is through the faith of Christ, the righteousness which is of God by fai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be found in him, not having mine own righteousness, which is of the law, but that which is through the faith of Christ, the righteousness which is of God by fai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at I may know him, and the power of his resurrection, and the fellowship of his sufferings, being made conformable unto his dea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at I may know him, and the power of his resurrection, and the fellowship of his sufferings, being made conformable unto his dea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at I may know him, and the power of his resurrection, and the fellowship of his sufferings, being made conformable unto his dea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by any means I might attain unto the resurrection of the de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t as though I had already attained, either were already perfect: but I follow after, if that I may apprehend that for which also I am apprehended of Christ Jesu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Not as though I had already attained, either were already perfect: but I follow after, if that I may apprehend that for which also I am apprehended of Christ Jesu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rethren, I count not myself to have apprehended: but this one thing I do, forgetting those things which are behind, and reaching forth unto those things which are befo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rethren, I count not myself to have apprehended: but this one thing I do, forgetting those things which are behind, and reaching forth unto those things which are befo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press toward the mark for the prize of the high calling of God in Christ Jesu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press toward the mark for the prize of the high calling of God in Christ Jesu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et us therefore, as many as be perfect, be thus minded: and if in any thing all of you be otherwise minded, God shall reveal even this unto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Let us therefore, as many as be perfect, be thus minded: and if in any thing all of you be otherwise minded, God shall reveal even this unto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evertheless, whereto we have already attained, let us walk by the same rule, let us mind the same th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evertheless, whereto we have already attained, let us walk by the same rule, let us mind the same thing.]]></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rethren, be followers together of me, and mark them which walk so as all of you have us for an exampl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rethren, be followers together of me, and mark them which walk so as all of you have us for an exampl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many walk, of whom I have told you often, and now tell you even weeping, that they are the enemies of the cross of Chris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many walk, of whom I have told you often, and now tell you even weeping, that they are the enemies of the cross of Chris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se end is destruction, whose God is their belly, and whose glory is in their shame, who mind earthly thing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se end is destruction, whose God is their belly, and whose glory is in their shame, who mind earthly thing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our conversation is in heaven; from whence also we look for the Saviour, the Lord Jesus Chris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our conversation is in heaven; from whence also we look for the Saviour, the Lord Jesus Chris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o shall change our vile body, that it may be fashioned like unto his glorious body, according to the working whereby he is able even to subdue all things unto himself.]]></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o shall change our vile body, that it may be fashioned like unto his glorious body, according to the working whereby he is able even to subdue all things unto himself.]]></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38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பிலிப்பியர்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லும், என் சகோதரரே, கர்த்தருக்குள் சந்தோஷப்படுங்கள். எழுதினவைகளையே எழுதுவது எனக்கு வருத்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உங்களுக்கு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ய்களுக்கு எச்சரிக்கையாயிருங்கள், பொல்லாத வேலையாட்களுக்கு 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துக்காரருக்கு 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ஏனெனில், மாம்சத்தின்மேல் நம்பிக்கையாயிராமல், ஆவியினாலே தேவனுக்கு ஆராதனைசெய்து, கிறி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க்குள் மேன்மைபாராட்டுகிற நாமே விருத்தசேதனமுள்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ம்சத்தின்மேல் நம்பிக்கை வைக்கவேண்டுமானால் நானும் வைக்கலாம்; வேறொருவன் மாம்ச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க்கையாயிருக்க நினைத்தால் நான் அதிகமாய் அப்படிச் செய்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எட்டாம் நாளில் விருத்தசேதனமடைந்தவன், இஸ்ரவேல் வம்சத்தான், பென்யமீன் கோத்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ரெயரில் பிறந்த எபிரெயன், நியாயப்பிரமாணத்தின்படி பரிசே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க்திவைராக்கியத்தின்படி சபையைத் துன்பப்படுத்தினவன், நியாயப்பிரமாணத்திற்குரிய நீதியி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ஞ்சாட்டப்படா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லும், எனக்கு லாபமாயிருந்தவைகளெவைகளோ அவைகளைக் கிறிஸ்துவுக்கு நஷ்டமென்று எ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மாத்திரமல்ல, என் கர்த்தராகிய கிறிஸ்து இயேசுவை அறிகிற அறிவின் மேன்மைக்காக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ஷ்டமென்று எண்ணிக்கொண்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கிறிஸ்துவை ஆதாயப்படுத்திக்கொள்ளும்படிக்கும், நியாயப்பிரமாணத்தினால் வருகிற சுயநீ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யவனாயிராமல், கிறிஸ்துவைப் பற்றும் விசுவாசத்தினால் வருகிறதும் விசுவாசமூலமாய் தே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றதுமான நீதியை உடையவனாயிருந்து, கிறிஸ்துவுக்குள் இருக்கிறேனென்று காணப்படு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ப்படி நான் அவரையும் அவருடைய உயிர்த்தெழுதலின் வல்லமையையும், அவருடைய பாடுகளின் பாக்கிய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கிறதற்கும், அவருடைய மரணத்திற்கொப்பான மரணத்திற்குள்ளாகி, எப்படியாயினும் நான் மரித்தோரி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ழுந்திருப்பதற்குத் தகுதியாகு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காக எல்லாவற்றையும் நஷ்டமென்று விட்டேன்; குப்பையுமாக எண்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ன் அடைந்தாயிற்று, அல்லது முற்றிலும் தேறினவனானேன் என்று எண்ணாமல், கிறிஸ்து இயேசுவினா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ற்காகப் பிடிக்கப்பட்டேனோ அதை நான் பிடித்துக்கொள்ளும்படி ஆசையாய்த் தொட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கோதரரே, அதைப் பிடித்துக்கொண்டேனென்று நான் எண்ணுகிறதில்லை; ஒன்று செய்கிறேன், பின்னான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து, முன்னானவைகளை நா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றிஸ்து இயேசுவுக்குள் தேவன் அழைத்த பரம அழைப்பின் பந்தயப்பொருளுக்காக இலக்கை நோ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கையால், நம்மில் தேறினவர்கள் யாவரும் இந்தச் சிந்தையாயிருக்கக்கடவோம்; எந்தக் காரியத்தி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வேறே சிந்தையாயிருந்தால், அதையும் தேவன் உங்களுக்கு வெளிப்படு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கிலும் நாம் எதுவரையில் தேறியிருக்கிறோமோ, அதுமுதல் ஒரே ஒழுங்காய் நடந்துகொண்டு,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யாயிருப்போ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கோதரரே, நீங்கள் என்னோடேகூடப் பின்பற்றுகிறவர்களாகி, நாங்கள் உங்களுக்கு வழிகாட்டுகிற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றவர்களை மாதிரியாக நோக்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ஏனெனில், அநேகர் வேறுவிதமாய் நடக்கிறார்கள். அவர்கள் கிறிஸ்துவின் சிலுவைக்குப் பகைஞரெ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அநேகந்தரம் சொன்னேன், இப்பொழுது கண்ணீரோடும்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களுடைய முடிவு அழிவு. அவர்களுடைய தேவன் வயிறு, அவர்களுடைய மகிமை அவர்களுடைய இலச்சையே,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க்கடுத்தவைகளைச் சிந்தி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ம்முடைய குடியிருப்போ பரலோகத்திலிருக்கிறது, அங்கேயிருந்து கர்த்தராயிருக்கிற இயேசுகிறிஸ்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இரட்சகர் வர எதிர்பார்த்துக்கொண்டி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 எல்லாவற்றையும் தமக்குக் கீழ்ப்படுத்திக்கொள்ளத்தக்க தம்முடைய வல்லமையான செயலி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 அற்பமான சரீரத்தைத் தம்முடைய மகிமையான சரீரத்திற்கு ஒப்பாக மறுரூபப்படு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பிலிப்பியர் : 3]]></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2026-11-01T23:59:21Z</dcterms:created>
  <dcterms:modified xsi:type="dcterms:W3CDTF">2026-11-01T23:59:21Z</dcterms:modified>
  <dc:title>பிலிப்பியர்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