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ாழவைக்கும் அன்பு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ாங்கி நடத்தும் அன்பு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இல்லாத ஒரு நிமிஷம் 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ால நெனச்சு பார்க்க முடிய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ோகும் இட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வரணும் நான் அம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மெல்லாம் நீங்க அமரணும்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ும் பேச்சிலெல்லாம் நீங்க இரு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இல்லாம நான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ில் நான் நடந்து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துடைத்தெறிந்த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யே நின்ற எந்தன் வாழ்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ாக வந்துதித்த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மையிலே நான் நடந்து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ளோடு தோள் கோர்த்த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வறி நான் கீழே விழுந்த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யே சுமந்து சென்ற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2026-10-23T22:17:08Z</dcterms:created>
  <dcterms:modified xsi:type="dcterms:W3CDTF">2026-10-23T22:17:08Z</dcterms:modified>
  <dc:title>துதிப் பாடல்கள் : 939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