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 விரோதிக்கிறவர்கள் ஒருவரும் எதிர்பேசவும் எதிர்நிற்கவும் கூடாத வாக்கையும் ஞானத்தையும் நான் உங்களுக்குக் கொடு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ற்றாராலும், சகோதரராலும், பந்துஜனங்களாலும், சிநேகிதராலும் காட்டிக்கொடுக்கப்படுவீர்கள்; உங்களில் சிலரைக் கொலைசெய்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நாமத்தினிமித்தம் எல்லாராலும் பகைக்கப்படுவ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ங்கள் தலைமயிரில் ஒன்றாகிலும் அழிய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பொறுமையினால் உங்கள் ஆத்துமாக்களைக் காத்துக்கொள்ள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் சேனைகளால் சூழப்பட்டிருப்பதை நீங்கள் காணும்போது, அதின் அழிவு சமீபமாயிற்றென்று அறிய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ூதேயாவிலிருக்கிறவர்கள் மலைகளுக்கு ஓடிப்போகவும், எருசலேமிலிருக்கிறவர்கள் வெளியே புறப்படவும், நாட்டுப்புறங்களிலிருக்கிறவர்கள் நகரத்தில் பிரவேசியாமலிருக்கவும் கடவ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ூதேயாவிலிருக்கிறவர்கள் மலைகளுக்கு ஓடிப்போகவும், எருசலேமிலிருக்கிறவர்கள் வெளியே புறப்படவும், நாட்டுப்புறங்களிலிருக்கிறவர்கள் நகரத்தில் பிரவேசியாமலிருக்கவும் கட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ழுதியிருக்கிற யாவும் நிறைவேறும்படி நீதியைச் சரிக்கட்டும் நாட்கள் அவை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ழுதியிருக்கிற யாவும் நிறைவேறும்படி நீதியைச் சரிக்கட்டும் நாட்கள் அவை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கர்ப்பவதிகளுக்கும் பால்கொடுக்கிறவர்களுக்கும் ஐயோ, பூமியின்மேல் மிகுந்த இடுக்கணும் இந்த ஜனத்தின்மேல் கோபாக்கினையும் உண்ட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கர்ப்பவதிகளுக்கும் பால்கொடுக்கிறவர்களுக்கும் ஐயோ, பூமியின்மேல் மிகுந்த இடுக்கணும் இந்த ஜனத்தின்மேல் கோபாக்கினையும் உண்ட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யக்கருக்கினாலே விழுவார்கள், சகல புறஜாதிகளுக்குள்ளும் சிறைப்பட்டுப்போவார்கள்; புறஜாதியாரின் காலம் நிறைவேறும் வரைக்கும் எருசலேம் புறஜாதியாரால் மிதிக்க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யக்கருக்கினாலே விழுவார்கள், சகல புறஜாதிகளுக்குள்ளும் சிறைப்பட்டுப்போவார்கள்; புறஜாதியாரின் காலம் நிறைவேறும் வரைக்கும் எருசலேம் புறஜாதியாரால் மிதிக்க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ூரியனிலும் சந்திரனிலும் நட்சத்திரங்களிலும் அடையாளங்கள் தோன்றும்; பூமியின்மேலுள்ள ஜனங்களுக்குத் தத்தளிப்பும் இடுக்கணும் உண்டாகும்; சமுத்திரமும் அலைகளும் முழக்கம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ூரியனிலும் சந்திரனிலும் நட்சத்திரங்களிலும் அடையாளங்கள் தோன்றும்; பூமியின்மேலுள்ள ஜனங்களுக்குத் தத்தளிப்பும் இடுக்கணும் உண்டாகும்; சமுத்திரமும் அலைகளும் முழக்கம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ானத்தின் சத்துவங்கள் அசைக்கப்படும்; ஆதலால் பூமியின்மேல் வரும் ஆபத்துகளுக்குப் பயந்து எதிர்பார்த்திருக்கிறதினால் மனுஷருடைய இருதயம் சோர்ந்துப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ானத்தின் சத்துவங்கள் அசைக்கப்படும்; ஆதலால் பூமியின்மேல் வரும் ஆபத்துகளுக்குப் பயந்து எதிர்பார்த்திருக்கிறதினால் மனுஷருடைய இருதயம் சோர்ந்துப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மனுஷகுமாரன் மிகுந்த வல்லமையோடும் மகிமையோடும் மேகத்தின்மேல் வருகிறதைக் காண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கள் சம்பவிக்கத் தொடங்கும்போது, உங்கள் மீட்பு சமீபமாயிருப்பதால், நீங்கள் நிமிர்ந்து பார்த்து, உங்கள் தலைகளை உயர்த்துங்கள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கள் சம்பவிக்கத் தொடங்கும்போது, உங்கள் மீட்பு சமீபமாயிருப்பதால், நீங்கள் நிமிர்ந்து பார்த்து, உங்கள் தலைகளை உயர்த்துங்கள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ன்றியும் அவர்களுக்கு ஒரு உவமையைச் சொன்னார்: அத்திமரத்தையும் மற்றெல்லா மரங்களையும் பா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ைகள் தளிர்க்கிறதை நீங்கள் காணும்போது வசந்தகாலம் சமீபமாயிற்றென்று அறிகிற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இவைகள் சம்பவிக்கிறதை நீங்கள் காணும்போது, தேவனுடைய ராஜ்யம் சமீபமாயிற்றென்று அறிய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இவைகள் சம்பவிக்கிறதை நீங்கள் காணும்போது, தேவனுடைய ராஜ்யம் சமீபமாயிற்றென்று அறிய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வையெல்லாம் சம்பவிக்கும் முன் இந்தச் சந்ததி ஒழிந்துபோகாதெ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ானமும் பூமியும் ஒழிந்துபோம், என் வார்த்தைகளோ ஒழிந்து போவ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கண்ணேறிட்டுப் பார்த்தபோது, ஐசுவரியவான்கள் காணிக்கைப் பெட்டியிலே தங்கள் காணிக்கைகளைப் போடுகிறதைக் கண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இருதயங்கள் பெருந்திண்டியினாலும் வெறியினாலும் லவுகீக கவலைகளினாலும் பாரமடையாதபடிக்கும், நீங்கள் நினையாத நேரத்தில் அந்த நாள் உங்கள்மேல் வராதபடிக்கும் எச்சரிக்கையாயிர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இருதயங்கள் பெருந்திண்டியினாலும் வெறியினாலும் லவுகீக கவலைகளினாலும் பாரமடையாதபடிக்கும், நீங்கள் நினையாத நேரத்தில் அந்த நாள் உங்கள்மேல் வராதபடிக்கும் எச்சரிக்கையாயி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ஏழை விதவை அதிலே இரண்டு காசைப் போடுகிறதையும் கண்டு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மியிலெங்கும் குடியிருக்கிற அனைவர்மேலும் அது ஒரு கண்ணியைப்போல வர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ஏழை விதவை மற்றெல்லாரைப் பார்க்கிலும் அதிகமாகப் போட்டாள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ஏழை விதவை மற்றெல்லாரைப் பார்க்கிலும் அதிகமாகப் போட்டாள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இனிச் சம்பவிக்கப்போகிற இவைகளுக்கெல்லாம் நீங்கள் தப்பி, மனுஷகுமாரனுக்கு முன்பாக நிற்கப் பாத்திரவான்களாக எண்ணப்படுவதற்கு, எப்பொழுதும் ஜெபம்பண்ணி விழித்திருங்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இனிச் சம்பவிக்கப்போகிற இவைகளுக்கெல்லாம் நீங்கள் தப்பி, மனுஷகுமாரனுக்கு முன்பாக நிற்கப் பாத்திரவான்களாக எண்ணப்படுவதற்கு, எப்பொழுதும் ஜெபம்பண்ணி விழித்திருங்கள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பகற்காலங்களில் தேவாயத்திலே உபதேசம்பண்ணிக் கொண்டிருந்து இராக்காலங்களில் வெளியே போய், ஒலிவமலை என்னப்பட்ட மலையிலே தங்கிவந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பகற்காலங்களில் தேவாயத்திலே உபதேசம்பண்ணிக் கொண்டிருந்து இராக்காலங்களில் வெளியே போய், ஒலிவமலை என்னப்பட்ட மலையிலே தங்கிவந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ெல்லாரும் தங்கள் பரிபூரணத்திலிருந்தெடுத்துத் தேவனுக்கென்று காணிக்கை போட்டார்கள்; இவளோ தன்வறுமையிலிருந்து தன் ஜீவனத்துக்கு உண்டாயிருந்ததெல்லாம் போட்டு விட்டாள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ெல்லாரும் தங்கள் பரிபூரணத்திலிருந்தெடுத்துத் தேவனுக்கென்று காணிக்கை போட்டார்கள்; இவளோ தன்வறுமையிலிருந்து தன் ஜீவனத்துக்கு உண்டாயிருந்ததெல்லாம் போட்டு விட்டாள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ெல்லாரும் தங்கள் பரிபூரணத்திலிருந்தெடுத்துத் தேவனுக்கென்று காணிக்கை போட்டார்கள்; இவளோ தன்வறுமையிலிருந்து தன் ஜீவனத்துக்கு உண்டாயிருந்ததெல்லாம் போட்டு விட்டாள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ஜனங்களெல்லாரும் அவருடைய உபதேசத்தைக் கேட்கும்படி அதிகாலமே தேவாலயத்தில் அவரிடத்திற்கு வர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, சிறந்த கற்களினாலும் காணிக்கைகளினாலும் தேவாலயம் அலங்கரிக்கப்பட்டிருக்கிறதைக் குறித்துச் சிலர் சொன்னபோ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, சிறந்த கற்களினாலும் காணிக்கைகளினாலும் தேவாலயம் அலங்கரிக்கப்பட்டிருக்கிறதைக் குறித்துச் சிலர் சொன்னபோ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: நீங்கள் பார்க்கிற இவைகளில் ஒரு கல் மற்றொரு கல்லின்மேலிராதபடிக்கு எல்லாம் இடிக்கப்படும் நாட்கள் வரும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: நீங்கள் பார்க்கிற இவைகளில் ஒரு கல் மற்றொரு கல்லின்மேலிராதபடிக்கு எல்லாம் இடிக்கப்படும் நாட்கள் வரும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வரை நோக்கி: போதகரே, இவைகள் எப்பொழுது சம்பவிக்கும், இவைகள் சம்பவிக்கும் காலத்துக்கு அடையாளம் என்ன என்று கே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வரை நோக்கி: போதகரே, இவைகள் எப்பொழுது சம்பவிக்கும், இவைகள் சம்பவிக்கும் காலத்துக்கு அடையாளம் என்ன என்று கேட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: நீங்கள் வஞ்சிக்கப்படாதபடிக்கு எச்சரிக்கையாயிருங்கள், ஏனெனில் அநேகர் வந்து என் நாமத்தைத் தரித்துக்கொண்டு: நான்தான் கிறிஸ்து என்றும், காலம் சமீபித்தது என்றும் சொல்லுவார்கள்; அவர்களைப் பின்பற்றாதிர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: நீங்கள் வஞ்சிக்கப்படாதபடிக்கு எச்சரிக்கையாயிருங்கள், ஏனெனில் அநேகர் வந்து என் நாமத்தைத் தரித்துக்கொண்டு: நான்தான் கிறிஸ்து என்றும், காலம் சமீபித்தது என்றும் சொல்லுவார்கள்; அவர்களைப் பின்பற்றாதிர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ுத்தங்களையும் கலகங்களையுங் குறித்து நீங்கள் கேள்விப்படும்போது, பயப்படாதிருங்கள்; இவைகள் முன்னதாகச் சம்பவிக்கவேண்டியதே; ஆனாலும் முடிவு உடனே வராது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ுத்தங்களையும் கலகங்களையுங் குறித்து நீங்கள் கேள்விப்படும்போது, பயப்படாதிருங்கள்; இவைகள் முன்னதாகச் சம்பவிக்கவேண்டியதே; ஆனாலும் முடிவு உடனே வராது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ர் அவர்களை நோக்கி: ஜனத்துக்கு விரோதமாய் ஜனமும், ராஜ்யத்துக்கு விரோதமாய் ராஜ்யமும் எழும்ப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ல இடங்களில் மகா பூமியதிர்ச்சிகளும், பஞ்சங்களும், கொள்ளை நோய்களும் உண்டாகும்; வானத்திலிருந்து பயங்கரமான தோற்றங்களும் பெரிய அடையாளங்களும் உண்டா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ல இடங்களில் மகா பூமியதிர்ச்சிகளும், பஞ்சங்களும், கொள்ளை நோய்களும் உண்டாகும்; வானத்திலிருந்து பயங்கரமான தோற்றங்களும் பெரிய அடையாளங்களும் உண்டா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ைகளெல்லாம் நடப்பதற்கு முன்னே என் நாமத்தினிமித்தம், அவர்கள் உங்களைப் பிடித்து, ஜெபஆலயங்களுக்கும் சிறைச்சாலைகளுக்கும் ஒப்புக்கொடுத்து, ராஜாக்கள் முன்பாகவும் அதிபதிகள் முன்பாகவும் உங்களை இழுத்துத் துன்பப்படுத்துவ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ைகளெல்லாம் நடப்பதற்கு முன்னே என் நாமத்தினிமித்தம், அவர்கள் உங்களைப் பிடித்து, ஜெபஆலயங்களுக்கும் சிறைச்சாலைகளுக்கும் ஒப்புக்கொடுத்து, ராஜாக்கள் முன்பாகவும் அதிபதிகள் முன்பாகவும் உங்களை இழுத்துத் துன்பப்படுத்துவ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ைகளெல்லாம் நடப்பதற்கு முன்னே என் நாமத்தினிமித்தம், அவர்கள் உங்களைப் பிடித்து, ஜெபஆலயங்களுக்கும் சிறைச்சாலைகளுக்கும் ஒப்புக்கொடுத்து, ராஜாக்கள் முன்பாகவும் அதிபதிகள் முன்பாகவும் உங்களை இழுத்துத் துன்பப்படுத்துவ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அது உங்களுக்குச் சாட்சியாவதற்கு ஏதுவாயிருக்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என்ன உத்தரவுசொல்லுவோமென்று கவலைப்படாதிருக்கும்படி உங்கள் மனதிலே நிர்ணயம்பண்ணிக்கொள்ள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મારો કોઈ પણ દુશ્મન ઉત્તર ન આપી શકે તેવુ કહેવા માટે બુદ્ધિ હું તમને 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ાતાપિતા, ભાઈઓ, સંબંધીઓ અને મિત્રો પણ તારી વિરૂદ્ધ થશે. તેઓ તમારામાંના કેટલાકને માર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બધા માણસો તમને ધિક્કારશે કારણ કે તમે મને અનુસ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ણ આમાંની કોઈ પણ વસ્તુ તમને ખરેખર નુકશાન કર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જો તમે તમારા વિશ્વાસમાં મક્કમ રહેશો તો આ બધામાંથી તમારી જાતને બચાવી લે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તમે યરૂશાલેમની ચારે બાજુએ લશ્કર જોશો. પછી તમે જાણશો કે યરૂશાલેમનો વિનાશ થવાનો સમય આ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 વખતે યહૂદિયામાં જે લોકો છે તે પહાડોમાં નાશી જાય. જેઓ યરૂશાલેમમાં હોય તેઓએ જલ્દી છોડી જવું. 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યરૂશાલેમ નજીકના પ્રદેશમાં હો તો શહેરની અંદર જ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્રબોધકોએ જ્યારે દેવ તેના લોકોને શિક્ષા કરશે તે આ સમયની બાબતમાં ઘણું બધું લખ્યું છે. તે આ સમ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જ્યારે આ બધું પરિપૂર્ણ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 વખતે જેઓ ગર્ભવતી હશે અથવા જેને નાનાં દુધ પીતા બાશકો છે તે તેમના માટે દુ:દાયક છે! શા માટ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આ ભૂમિ પર વધારે વિપત્તિનો સમય આવશે. દેવ આ લોકો પર ગુસ્સે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કેટલાએક લોકો સૈનિકો દ્ધારા મૃત્યુ પામશે. બીજા લોકોને કેદી તરીકે રાખશે અને બધાજ દેશોમાં લઈ જવ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ક્ત યરૂશાલેમ તેઓનો સમય પૂરો નહિ થાય ત્યાં સુધી બિન યબૂદિઓથી પગ તળે ખૂંદી નંખ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સૂર્ય, ચંદ્ર અને તારાઓ સાથે આશ્ચર્યજનક ઘટનાઓ બનશે. પૃથ્વી પરના લોકો ફસાયાની લાગણી અનુભ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ુદ્ધોમાં ગર્જના તોફાન સજાર્શે. અને લોકો તેનું કારણ સમજ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લોકો પૃથ્વી પર શું થશે તેની અતિશય ચિંતાઓથી ભયભીત થઈ જશે. પૃથ્વી પર જે કંઈ થશે તેનાથી આકાશમાં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ું છે તે પણ બદલ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છી લોકો માણસના દીકરાને પરાક્રમ સાથે અને મહા મહિમાસહિત વાદળાંમાં આવતો જો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જ્યારે આ ઘટનાઓ બનવા લાગે ત્યારે ઊચે નજર કરો અને ખુશ થાઓ! ચિંતા ના કરો. કારણ કે તમે જાણો છો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ો ઉદ્ધાર થવાનો સમય પાસે આવ્યો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છી ઈસુએ આ વાર્તા કહી કે, “બધા વૃક્ષો તરફ જુઓ. અંજીરનું વૃક્ષ એક સરસ ઉદાહર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જ્યારે તે ફૂટવા માંડે છે ત્યારે તમે જાણો છો કે ઉનાળો નજી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 જ રીતે આ બધી બાબતો વિષે મેં તમને કહ્યું છે. જ્યારે તમે આ બધી બાબતો બનતી જોશો, ત્યારે તમે જા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શો કે દેવનું રાજ્ય ઘણું જલદી આવી રહ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હું તમને સત્ય કહું છું. આ બધી વસ્તુઓ બનશે ત્યારે આ સમયના લોકો ત્યાં સુધી જીવતા હશ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આખી પૃથ્વી અને આકાશ નાશ પામશે, પણ મેં જે શબ્દો કહ્યા છે તેનો નાશ કદાપિ થશે નહ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ઈસુએ કેટલાએક ધનવાન લોકોને મંદિરમાં પૈસાની પેટીમાં દેવની ભેટો મૂકતાં જો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“સાવધાન રહો! તમારો સમય ખાવા પીવામાં બગાડો નહિ અથવા દુન્યવી વસ્તુઓની ચિંતા ના કરો. જો તમે એમ કર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તમે સાચો વિચાર કરી શકશો નહિ. અને પછી જો એકાએક અંત આવી પહોંચશે ત્યારે તમે તૈયાર નહિ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છી ઈસુએ એક ગરીબ વિધવાને જોઈ, તેણે બે નાના તાંબાના સિક્કા પેટીમાં મૂક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ૃથ્વી પરના તમામ લોકો માટે તે આશ્ચર્યજનક રીતે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ઈસુએ કહ્યું કે, “હું તમને સાચું કહું છું, આ ગરીબ વિધવાએ ફક્ત બે નાના સિક્કા આપ્યા છે. પણ ખરેખર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પેલા બધાજ પૈસાદાર લોકો કરતાં વધારે આપ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થી હર વખત તૈયાર રહો. અને પ્રાર્થના કરો કે આ બધું જે થવાનું છે તેમાંથી તમારી જાતને સુરક્ષ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 પસાર થવા તથા માણસના દીકરા સમક્ષ ઊભા રહેવાને તમે પ્રબળ થાઓ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દિવસ દરમ્યાન, ઈસુ લોકોને મંદિરમાં બોધ આપતો, રાત્રે તે શહેરની બહાર જતોં અને આખી રાત જૈતૂનના પહા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રહે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ધનવાન લોકો પાસે પુષ્કળ છે, તેઓએ તો ફક્ત તેમની પાસે જે વધારાનું છે તેમાંથી જ આપ્યું છે. આ સ્ત્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ી ગરીબ છે. પણ તેણે તેની પાસે હતું તે બધું જ આપ્યું છે. અને તે પૈસા તેના જીવનમાં સહાય માટે જર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સવારે બધા લોકો વહેલા ઊઠતા અને ઈસુને ધ્યાનથી સાંભળવા મંદિરમાં જ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કેટલાએક લોકો મંદિર વિષે વાતો કરતા હતા. તેઓએ કહ્યું, “આ એક સુંદર મંદિર ઉત્તમ પથ્થરોથી બાંધેલ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ે દાનમાં અપાયેલ ઘણી સુંદર ભેટો તો જુઓ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ણ ઈસુએ કહ્યું, “સમય આવશે ત્યારે તમે જે બધું અહી જુઓ છો તેનો નાશ થશે. આ મકાનનો પ્રત્યેક પથ્થ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મીન પર પાડી નાખવામાં આવશે, એક પણ પથ્થર બીજા પથ્થર પર રહેવા દેવામાં આવશે નહ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ેટલાએક શિષ્યોએ ઈસુને કહ્યું કે, “ઉપદેશક, આ વસ્તુઓ ક્યારે બનશે? આપણને કેવી રીતે ખબર પડશે ક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વાનો સમય આવ્યો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ઈસુએ કહ્યું, “સાવધાન રહો! કોઈ તમને મુર્ખ ન બનાવે. ઘણા લોકો મારા નામે આવશે, તેઓ કહેશે, ‘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 છું’ અને ‘ખરો સમય આવ્યો છે!’ પણ તમે તેઓને અનુસર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્યારે તમે યુદ્ધો તથા હુલ્લડોની અફવાઓ સાંભળો ત્યારે બીશો નહિ. આ બાબતો પ્રથમ બનશે પણ તેનો અ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ળથી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ઈસુએ તેમને કહ્યું, “એક રાષ્ટ્ર બીજા રાષ્ટ્ર સાથે લડશે. એક રાજ્ય બીજા રાજ્યની સામે લ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ં મોટા ધરતીકંપ, મંદવાડ અને દુ:ખલાયક બાબતો ઘણી જગ્યાએ થશે. બીજી કેટલીક જગ્યાએ તો લોકોને ખા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ભોજન પણ નહિ હોય, ભયંકર બનાવો બનશે. આકાશમાંથી આશ્ચર્યજનક વસ્તુઓ લોકોને ચેતવણી આપવા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પરંતુ આ બધી વસ્તુઓ બનતા પહેલાં, લોકો તમને પકડશે અને તમારું અહિત કરશે. લોકો તેમની સભાસ્થાનો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ો ન્યાય કરશે. અને તમને કેદ કરશે, તમને જબરજસ્તી રાજાઓ અને શાસનકર્તાઓ સમક્ષ ઊભા રાખવામાં આવશે.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અનુસરો છો તેથી લોકો તમારી સામે આ બધું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ણ આ તમને મારા વિષે કહેવાની તક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બચાવ માટે તમારે શું કહેવું તેની પણ જરાય ચિંતા કર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2026-10-20T01:24:46Z</dcterms:created>
  <dcterms:modified xsi:type="dcterms:W3CDTF">2026-10-20T01:24:46Z</dcterms:modified>
  <dc:title>લૂક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