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போகையில், அவர்கள் தங்கள் வஸ்திரங்களை வழியிலே விர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ூட்டத்திலிருந்த பரிசேயரில் சிலர் அவரை நோக்கி: போதகரே, உம்முடைய சீஷரை அதட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மீபமாய் வந்தபோது நகரத்தைப்பார்த்து, அதற்காகக் கண்ணீர்விட்டழு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ேவாலயத்தில் பிரவேசித்து, அதிலே விற்கிறவர்களையும் கொள்ளுகிறவர்களையும் புறம்பே துரத்தத்தொடங்க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ேவாலயத்தில் பிரவேசித்து, அதிலே விற்கிறவர்களையும் கொள்ளுகிறவர்களையும் புறம்பே துரத்தத்தொடங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ரிகோவில் பிரவேசித்து, அதின் வழியாக நடந்துபோ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யக்காரருக்குத் தலைவனும் ஐசுவரியவானுமாயிருந்த சகேயு என்னப்பட்ட ஒரு மனுஷ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ீக்கிரமாய் இறங்கி, சந்தோஷத்தோடே அவரை அழைத்துக்கொண்டு 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னை நோக்கி: இன்றைக்கு இந்த வீட்டுக்கு இரட்சிப்பு வந்தது; இவனும் ஆபிரகாமுக்குக் குமாரனாயிருக்கிற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ழந்துபோனதைத் தேடவும் இரட்சிக்கவுமே மனுஷகுமாரன் வந்திருக்கிறார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தினவன் வந்து: ஆண்டவனே, உம்முடைய ராத்தலினால் பத்துராத்தல் ஆதாயம் கிடைத்த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இரண்டாம் ஊழியக்காரன் வந்து: ஆண்டவனே, உம்முடைய ராத்தலினால் ஐந்துராத்தல் ஆதாயம் கிடைத்தத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யும் அவன் நோக்கி: நீயும் ஐந்து பட்டணங்களுக்கு அதிகாரியாயிர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ேறொருவன் வந்து: ஆண்டவனே, இதோ, உம்முடைய ராத்தல், இதை ஒரு சீலையிலே வைத்திருந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: ஆண்டவனே, அவனுக்குப் பத்துராத்தல் இருக்கிறதே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 அவர் சொன்னபின்பு எருசலேமுக்குப் புறப்பட்டு, முந்திநடந்துபோன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ஒலிவமலையென்னப்பட்ட மலையின் அருகான பெத்பகே பெத்தானியா என்னும் ஊர்களுக்குச் சமீபித்தபோது, தம்முடைய சீஷரில் இரண்டுபேரை நோக்கி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னுப்பப்பட்டவர்கள் போய், தங்களுக்கு அவர் சொன்னபடியே கண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: அது ஆண்டவருக்கு வேண்டுமென்று 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রপর তাঁরা গাধাটাকে যীশুর কাছে নিয়ে এসে তার ওপর তাঁদের চাদর বিছিয়ে দিলেন, আর তার পিঠে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িনি যখন যাচ্ছিলেন, তখন লোকেরা যাত্রা পথে নিজেদের জামা-চাদর বিছিয়ে দি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িনি জৈতুন পর্বতমালা থেকে নেমে যাবার রাস্তার মুখে এসে পৌঁছালেন৷ সেই সময় যাঁরা তাঁর পেছনে পে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িল, তারা যীশু য়ে সব অলৌকিক কাজ করেছিলেন তা দেখতে পেয়েছিল বলে আনন্দের উচ্ছাসে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করত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‘ধন্য! সেই রাজা যিনি প্রভুর নামে আসছেন!’ গীতসংহিতা 118:2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েই ভীড়ের মধ্য থেকে কয়েকজন ফরীশী যীশুকে বলল, ‘গুরু, আপনার অনুগামীদের ধমক্ দি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ীশু বললেন, ‘আমি তোমাদের বলছি, ওরা যদি চুপ করে, তবে পাথরগুলো চেঁচিয়ে উঠ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িনি জেরুশালেমের কাছাকাছি এসে শহরটি দেখে কেঁদে ফে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িনি বললেন, ‘হায় কিসে তোমার শাস্তি হবে তা যদি তুমি আজ বুঝতে পারতে! কিন্তু এখন তা তোমার দৃষ্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োচরে র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েই দিন আসছে, যখন তোমার শত্রুরা তোমার চারপাশে বেষ্টনী গড়ে তুলবে৷ তারা তোমায় ঘিরে ধরবে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 থেকে চেপে ধ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রা তোমাকে ও তোমার সন্তানদের ধ্বংস করবে৷ তোমার প্রাচীরের একটা পাথরের ওপর আর একটা পাথর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 না, কারণ তোমার তত্ত্বাবধানের জন্য ঈশ্বর য়ে তোমার কাছে এলেন, এ তুমি বুঝল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এরপর যীশু মন্দিরের মধ্যে ঢুকলেন আর সেখানে যাঁরা জিনিসপত্র বিক্রি করছিল তাদের সেখান থেকে তা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যিরীহো শহরের মধ্য দিয়ে যা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সক্কেয় নামে একজন লোক ছিল৷ সে ছিল একজন উচ্চ-পদস্থ কর আদায়কারী ও খুব ধনী ব্যক্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ে যীশু তা দেখার জন্য সক্কেয় খুবই চেষ্টা করছিল, কিন্তু বেঁটে হওযাতে ভীড়ের জন্য যীশুক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সবার আগে ছুটে গিয়ে য়ে পথ ধরে যীশু আসছিলেন, সেই পথের পাশে একটা সুকমোর গাছে উঠল যাতে সে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ীশুকে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সেখানে এসে ওপর দিকে তাকিয়ে বললেন, ‘সক্কেয় তাড়াতাড়ি নেমে এস, কারণ আজ আমায় তোমার 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ক্কেয় তাড়াতাড়ি নেমে এসে মহানন্দে যীশুকে তার বাড়িতে নিয়ে গিয়ে অভ্যর্থনা 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খানে যাঁরা ছিল, এই দেখে তারা সকলে অনুয়োগের সুরে বলল, ‘উনি একজন পাপীর ঘরে অতিথি হয়ে গে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সক্কেয় উঠে দাঁড়িয়ে প্রভুকে বলল, ‘প্রভু দেখুন, আমি আমার সম্পদের অর্ধেক গরীব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লিয়ে দেব, আর যদি কাউকে ঠকিয়ে থাকি তবে তার চতুর্গুণ ফিরিয়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ীশু তাকে বললেন, ‘আজ এই বাড়িতে পরিত্রাণ এসেছে, য়েহেতু এই মানুষটি অব্রাহামের পু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যা হারিয়ে গিয়েছিল তা খুঁজে বের করতে ও উদ্ধার করতেই মানবপুত্র এ জগত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জেরুশালেমের কাছাকাছি এগিয়ে গেলে লোকদের ধারণা হল য়ে তখনই বুঝি ঈশ্বরের রাজ্য এসে পড়ল৷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কাছে এই দৃষ্টান্তটি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িনি তাদের বললেন, ‘শাস্ত্রে লেখা আছে, ‘আমার গৃহ হবে প্রার্থনার গৃহ৷’কিন্তু তোমরা এটাকে ডাকা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ড্ডাখানায় পরিণত কর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ীশু বললেন, ‘একজন সম্ভ্রান্ত বংশের লোক রাজ পদ নিয়ে ফিরে আসার জন্য দূর দেশে যাত্র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খন থেকে প্রত্যেক দিন তিনি মন্দিরে শিক্ষা দিতে থাকলেন৷ প্রধান যাজকরা, ব্যবস্থার শিক্ষকরা ও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 তাঁকে হত্যা করার উপায় খুঁজ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বার আগে তিনি তাঁর দশজন কর্মচারীকে ডেকে প্রত্যেকের হাতে একটি করে মোট দশটি মোহর দিয়ে বললেন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না আসা পর্যন্ত এই দিয়ে ব্যবসা কর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কিন্তু তারা কোনভাবেই কোন পথ খুঁজে পেল না, কারণ সব লোকই খুব মন দিয়ে তাঁর কথাগুলি শুন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তাঁর প্রজারা তাকে ঘৃণা করত; আর তিনি চলে যাওযার সঙ্গে সঙ্গে স্থানীয় লোকেরা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নিধির মাধ্যমে বলে পাঠাল, ‘আমরা চাই না য়ে এই লোক আমাদের রাজা হোক্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কিন্তু সেই ব্যক্তি রাজপদ নিয়ে বাড়ি ফিরে এলেন; আর য়ে কর্মচারীদের তিনি টাকা দিয়েছিলেন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কে ডেকে পাঠালেন৷ তিনি দেখতে চাইলেন য়ে তারা কে কত লাভ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থম জন এসে বলল, ‘প্রভু, আপনার এক মোহর খাটিয়ে দশ মোহর লাভ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মনিব তাকে বললেন, ‘খুব ভাল করেছ, তুমি খুব ভাল কর্মচারী৷ তুমি অল্প বিষয়ে বিশ্বস্ত ছিলে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দশটি শহরের শাসক হিসেবে নিযোগ 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দ্বিতীয় জন এসে বলল, ‘প্রভু আপনার এক মোহর খাটিয়ে পাঁচ মোহর লাভ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 তাকে বললেন, ‘তোমাকে পাঁচটি শহরের শাসনভার দ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আর একজন এসে বলল, ‘প্রভু, এই নিন আপনার মোহর, এটা আমি রুমালে বেঁধে আলাদা করে রেখে দিয়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পনার বিষয়ে আমার খুব ভয় ছিল, কারণ আপনি খুব কঠিন লোক৷ আপনি যা জমা করেন নি তাই নিয়ে থাকেন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বোনেন না তার ফসল কাট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তার প্রভু তাকে বললেন, ‘তোমার কথা অনুসারেই আমি তোমার বিচার করব, তুমি একজন দুষ্ট কর্মচা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জানতে আমি একজন কঠিন লোক, আমি যা জমা করি না তাই পেতে চাই, যা বুনি না তাই কাট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বে তুমি আমার টাকা কেন মহাজনদের কাছে জমা রাখনি? তাহলে তো আমি টাকার সুদটাও অন্ততঃ পেত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র যাঁরা সেখানে দাঁড়িয়ে ছিল তিনি তাদের বললেন, ‘এর কাছ থেকে ঐ মোহর নিয়ে নাও আর যার দশ মোহর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ওটা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তারা তাকে বলল, ‘প্রভু, ওর তো দশটা মোহর আ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বললেন, ‘আমি তোমাদের বলছি, যার আছে তাকে আরো দেওযা হবে আর যার নেই, তার য়েটুকু আছে তাও ক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ওয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যাঁরা আমার শত্রু, যাঁরা চায় নি য়ে আমি তাদের ওপর রাজত্ব করি, তাদের এখানে নিয়ে এস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ই মেরে ফেল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সব কথা বলার পর যীশু জেরুশালেমের দিকে এগিয়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িনি জৈতুন পর্বতের কাছে বৈত্‌ফগী ও বৈথনিযা গ্রামের কাছাকাছি এলে তাঁর দুজন শিষ্য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তোমরা ঐ গ্রামে যাও৷ ঐ গ্রামে ঢোকার মুখেই একটা বাচ্চা গাধা বাঁধা আছে দেখবে, সেটার ওপর এর আগ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বসেনি, সেটা খুলে এখানে নিয়ে এ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েউ যদি তোমাদের জিজ্ঞেস করে, তোমরা ওটা খুলছ কেন? তোমরা বোল, ‘এটাকে প্রভুর দরকার আছে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াদের পাঠানো হয়েছিল তাঁরা গিয়ে যীশুর কথা মতোই সব কিছু দেখতে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ঁরা যখন সেই বাচ্চা গাধাটা খুলছিলেন তখন তার মালিক এসে তাঁদের জিজ্ঞেস করল, ‘আপনারা এটা খুল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ঁরা বললেন, ‘এটাকে প্রভুর দরকার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2026-10-20T07:53:34Z</dcterms:created>
  <dcterms:modified xsi:type="dcterms:W3CDTF">2026-10-20T07:53:34Z</dcterms:modified>
  <dc:title>লূক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