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5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அபிஷேகம் 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வியால் நிற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தேவா இக்கணமே 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் இயேசுவை நிற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நிற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ீஷருக்கள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அபிஷேகம் 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ம்சோன் கிதியோனை நிற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ஆவியால் நிற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க்கன் எலிசாவுக்கள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டிப்பின் வல்லமையால் நிறைத்திட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இயேசுவின் வரு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அவரைப் போல் இரு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ின் நாளுக்கு முத்திர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நிற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2026-10-31T20:38:59Z</dcterms:created>
  <dcterms:modified xsi:type="dcterms:W3CDTF">2026-10-31T20:38:59Z</dcterms:modified>
  <dc:title>துதிப் பாடல்கள்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