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presProps" Target="presProps.xml"/>
  <Relationship Id="rId149" Type="http://schemas.openxmlformats.org/officeDocument/2006/relationships/viewProps" Target="viewProps.xml"/>
  <Relationship Id="rId15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னாலும் கர்த்தர் என் தகப்பனாகிய தாவீதை நோக்கி: என் நாமத்திற்கு ஆலயத்தைக் கட்டவேண்டும் என்கிற விருப்பம் உன் மனதிலே இருந்தது நல்லகாரியந்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னாலும் கர்த்தர் என் தகப்பனாகிய தாவீதை நோக்கி: என் நாமத்திற்கு ஆலயத்தைக் கட்டவேண்டும் என்கிற விருப்பம் உன் மனதிலே இருந்தது நல்லகாரியந்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லும் நீ அந்த ஆலயத்தைக் கட்டமாட்டாய், உன் கர்ப்பப்பிறப்பாகிய உன் குமாரனே என் நாமத்திற்கு அந்த ஆலயத்தைக் கட்டுவான் என்றா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லும் நீ அந்த ஆலயத்தைக் கட்டமாட்டாய், உன் கர்ப்பப்பிறப்பாகிய உன் குமாரனே என் நாமத்திற்கு அந்த ஆலயத்தைக் கட்டுவான் என்றார்.]]></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தும் கர்த்தர் சொல்லிய தம்முடைய வார்த்தையை நிறைவேற்றினார்; கர்த்தர் சொன்னபடியே, நான் என் தகப்பனாகிய தாவீதின் ஸ்தானத்தில் எழும்பி, இஸ்ரவேலின் சிங்காசனத்தின்மேல் உட்கார்ந்து, இஸ்ரவேலின் தேவனாகிய கர்த்தரின் நாமத்திற்கு ஆலயத்தைக் கட்டினே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தும் கர்த்தர் சொல்லிய தம்முடைய வார்த்தையை நிறைவேற்றினார்; கர்த்தர் சொன்னபடியே, நான் என் தகப்பனாகிய தாவீதின் ஸ்தானத்தில் எழும்பி, இஸ்ரவேலின் சிங்காசனத்தின்மேல் உட்கார்ந்து, இஸ்ரவேலின் தேவனாகிய கர்த்தரின் நாமத்திற்கு ஆலயத்தைக் கட்டினே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தும் கர்த்தர் சொல்லிய தம்முடைய வார்த்தையை நிறைவேற்றினார்; கர்த்தர் சொன்னபடியே, நான் என் தகப்பனாகிய தாவீதின் ஸ்தானத்தில் எழும்பி, இஸ்ரவேலின் சிங்காசனத்தின்மேல் உட்கார்ந்து, இஸ்ரவேலின் தேவனாகிய கர்த்தரின் நாமத்திற்கு ஆலயத்தைக் கட்டினே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நம்முடைய பிதாக்களை எகிப்துதேசத்திலிருந்து புறப்படப்பண்ணினபோது, அவர்களோடே பண்ணின உடன்படிக்கை இருக்கிற பெட்டிக்காக அதிலே ஒரு ஸ்தானத்தை உண்டாக்கினேன் என்றா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நம்முடைய பிதாக்களை எகிப்துதேசத்திலிருந்து புறப்படப்பண்ணினபோது, அவர்களோடே பண்ணின உடன்படிக்கை இருக்கிற பெட்டிக்காக அதிலே ஒரு ஸ்தானத்தை உண்டாக்கினேன் என்றா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நம்முடைய பிதாக்களை எகிப்துதேசத்திலிருந்து புறப்படப்பண்ணினபோது, அவர்களோடே பண்ணின உடன்படிக்கை இருக்கிற பெட்டிக்காக அதிலே ஒரு ஸ்தானத்தை உண்டாக்கினேன் என்றா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பின்பு சாலொமோன்: கர்த்தருடைய பலிபீடத்திற்குமுன்னே இஸ்ரவேல் சபையாரெல்லாருக்கும் எதிராக நின்று, வானத்திற்கு நேராய்த் தன் கைகளை விரித்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பின்பு சாலொமோன்: கர்த்தருடைய பலிபீடத்திற்குமுன்னே இஸ்ரவேல் சபையாரெல்லாருக்கும் எதிராக நின்று, வானத்திற்கு நேராய்த் தன் கைகளை விரித்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ஸ்ரவேலின் தேவனாகிய கர்த்தாவே, மேலே வானத்திலும் கீழே பூமியிலும் உமக்கு ஒப்பான தேவன் இல்லை; தங்கள் முழுஇருதயத்தோடும் உமக்கு முன்பாக நடக்கிற உமது அடியாருக்கு உடன்படிக்கையையும் கிருபையையும் காத்துவருகிறீ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ஸ்ரவேலின் தேவனாகிய கர்த்தாவே, மேலே வானத்திலும் கீழே பூமியிலும் உமக்கு ஒப்பான தேவன் இல்லை; தங்கள் முழுஇருதயத்தோடும் உமக்கு முன்பாக நடக்கிற உமது அடியாருக்கு உடன்படிக்கையையும் கிருபையையும் காத்துவருகிறீ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ஸ்ரவேலின் தேவனாகிய கர்த்தாவே, மேலே வானத்திலும் கீழே பூமியிலும் உமக்கு ஒப்பான தேவன் இல்லை; தங்கள் முழுஇருதயத்தோடும் உமக்கு முன்பாக நடக்கிற உமது அடியாருக்கு உடன்படிக்கையையும் கிருபையையும் காத்துவருகிறீ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தேவரீர் என் தகப்பனாகிய தாவீது என்னும் உம்முடைய தாசனுக்குச் செய்த வாக்குத்தத்தத்தைக் காத்தருளினீர்; அதை உம்முடைய வாக்கினால் சொன்னீர்; இந்நாளில் இருக்கிறபடி, உம்முடைய கரத்தினால் அதை நிறைவேற்றினீ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தேவரீர் என் தகப்பனாகிய தாவீது என்னும் உம்முடைய தாசனுக்குச் செய்த வாக்குத்தத்தத்தைக் காத்தருளினீர்; அதை உம்முடைய வாக்கினால் சொன்னீர்; இந்நாளில் இருக்கிறபடி, உம்முடைய கரத்தினால் அதை நிறைவேற்றினீ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கர்த்தாவே, தேவரீர் என் தகப்பனாகிய தாவீது என்னும் உம்முடைய தாசனை நோக்கி: நீ எனக்கு முன்பாக நடந்தது போல, உன் குமாரரும் எனக்கு முன்பாக நடக்கும்படி தங்கள் வழியைக் காப்பார்களேயானால், இஸ்ரவேலின் சிங்காசனத்தின்மேல் வீற்றிருக்கும் புருஷன் எனக்கு முன்பாக உனக்கு இல்லாமற்போவதில்லை என்று சொன்னதை இப்பொழுது அவனுக்கு நிறைவேற்றும்.]]></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கர்த்தாவே, தேவரீர் என் தகப்பனாகிய தாவீது என்னும் உம்முடைய தாசனை நோக்கி: நீ எனக்கு முன்பாக நடந்தது போல, உன் குமாரரும் எனக்கு முன்பாக நடக்கும்படி தங்கள் வழியைக் காப்பார்களேயானால், இஸ்ரவேலின் சிங்காசனத்தின்மேல் வீற்றிருக்கும் புருஷன் எனக்கு முன்பாக உனக்கு இல்லாமற்போவதில்லை என்று சொன்னதை இப்பொழுது அவனுக்கு நிறைவேற்று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கர்த்தாவே, தேவரீர் என் தகப்பனாகிய தாவீது என்னும் உம்முடைய தாசனை நோக்கி: நீ எனக்கு முன்பாக நடந்தது போல, உன் குமாரரும் எனக்கு முன்பாக நடக்கும்படி தங்கள் வழியைக் காப்பார்களேயானால், இஸ்ரவேலின் சிங்காசனத்தின்மேல் வீற்றிருக்கும் புருஷன் எனக்கு முன்பாக உனக்கு இல்லாமற்போவதில்லை என்று சொன்னதை இப்பொழுது அவனுக்கு நிறைவேற்று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தேவனே, என் தகப்பனாகிய தாவீது என்னும் உம்முடைய தாசனுக்குச் சொன்ன உம்முடைய வார்த்தை மெய்யென்று விளங்குவதாக.]]></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தேவனே, என் தகப்பனாகிய தாவீது என்னும் உம்முடைய தாசனுக்குச் சொன்ன உம்முடைய வார்த்தை மெய்யென்று விளங்குவதாக.]]></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தேவன் மெய்யாக பூமியிலே வாசம் பண்ணுவாரோ? இதோ, வானங்களும் வானாதி வானங்களும் உம்மைக் கொள்ளாதே; நான் கட்டின இந்த ஆலயம் எம்மாத்திர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தேவன் மெய்யாக பூமியிலே வாசம் பண்ணுவாரோ? இதோ, வானங்களும் வானாதி வானங்களும் உம்மைக் கொள்ளாதே; நான் கட்டின இந்த ஆலயம் எம்மாத்திர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தேவன் மெய்யாக பூமியிலே வாசம் பண்ணுவாரோ? இதோ, வானங்களும் வானாதி வானங்களும் உம்மைக் கொள்ளாதே; நான் கட்டின இந்த ஆலயம் எம்மாத்திரம்?]]></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ன் தேவனாகிய கர்த்தாவே, உமது அடியேன் இன்று உமது சந்நிதியில் செய்கிற விண்ணப்பத்தையும் மன்றாட்டையும் கேட்டு, உமது அடியேனுடைய விண்ணப்பத்தையும் வேண்டுதலையும் திருவுளத்தில் கொண்டருளு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ன் தேவனாகிய கர்த்தாவே, உமது அடியேன் இன்று உமது சந்நிதியில் செய்கிற விண்ணப்பத்தையும் மன்றாட்டையும் கேட்டு, உமது அடியேனுடைய விண்ணப்பத்தையும் வேண்டுதலையும் திருவுளத்தில் கொண்டருளு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உமது அடியேன் இவ்விடத்திலே செய்யும் விண்ணப்பத்தைக் கேட்கும்படி என்னுடைய நாமம் விளங்குமென்று நீர் சொன்ன ஸ்தலமாகிய இந்த ஆலயத்தின் மேல் உம்முடைய கண்கள் இரவும் பகலும் திறந்திருப்பதாக.]]></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உமது அடியேன் இவ்விடத்திலே செய்யும் விண்ணப்பத்தைக் கேட்கும்படி என்னுடைய நாமம் விளங்குமென்று நீர் சொன்ன ஸ்தலமாகிய இந்த ஆலயத்தின் மேல் உம்முடைய கண்கள் இரவும் பகலும் திறந்திருப்பதாக.]]></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உமது அடியேன் இவ்விடத்திலே செய்யும் விண்ணப்பத்தைக் கேட்கும்படி என்னுடைய நாமம் விளங்குமென்று நீர் சொன்ன ஸ்தலமாகிய இந்த ஆலயத்தின் மேல் உம்முடைய கண்கள் இரவும் பகலும் திறந்திருப்பதாக.]]></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மது அடியானும், இந்த ஸ்தலத்திலே விண்ணப்பஞ் செய்யப்போகிற உமது ஜனமாகிய இஸ்ரவேலும் பண்ணும் ஜெபத்தைக் கேட்டருளும்; பரலோகமாகிய உம்முடைய வாசஸ்தலத்திலே அதை நீர் கேட்பீராக, கேட்டு மன்னிப்பீராக.]]></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மது அடியானும், இந்த ஸ்தலத்திலே விண்ணப்பஞ் செய்யப்போகிற உமது ஜனமாகிய இஸ்ரவேலும் பண்ணும் ஜெபத்தைக் கேட்டருளும்; பரலோகமாகிய உம்முடைய வாசஸ்தலத்திலே அதை நீர் கேட்பீராக, கேட்டு மன்னிப்பீராக.]]></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மது அடியானும், இந்த ஸ்தலத்திலே விண்ணப்பஞ் செய்யப்போகிற உமது ஜனமாகிய இஸ்ரவேலும் பண்ணும் ஜெபத்தைக் கேட்டருளும்; பரலோகமாகிய உம்முடைய வாசஸ்தலத்திலே அதை நீர் கேட்பீராக, கேட்டு மன்னிப்பீராக.]]></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ஒருவன் தன் அயலானுக்குக் குற்றஞ்செய்திருக்கையில், இவன் அவனை ஆணையிடச்சொல்லும்போது, அந்த ஆணை இந்த ஆலயத்திலே உம்முடைய பலிபீடத்திற்கு முன் வந்தால்,]]></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ஒருவன் தன் அயலானுக்குக் குற்றஞ்செய்திருக்கையில், இவன் அவனை ஆணையிடச்சொல்லும்போது, அந்த ஆணை இந்த ஆலயத்திலே உம்முடைய பலிபீடத்திற்கு முன் வந்தால்,]]></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ழுது பரலோகத்தில் இருக்கிற தேவரீர் கேட்டு, துன்மார்க்கனுடைய நடக்கையை அவன் தலையின்மேல் சுமரப்பண்ணி, அவனைக் குற்றவாளியாகத் தீர்க்கவும், நீதிமானுக்கு அவனுடைய நீதிக்குத்தக்கதாய்ச் செய்து அவனை நீதிமானாக்கவும் தக்கதாய் உமது அடியாரை நியாயந்தீர்ப்பீராக.]]></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ழுது பரலோகத்தில் இருக்கிற தேவரீர் கேட்டு, துன்மார்க்கனுடைய நடக்கையை அவன் தலையின்மேல் சுமரப்பண்ணி, அவனைக் குற்றவாளியாகத் தீர்க்கவும், நீதிமானுக்கு அவனுடைய நீதிக்குத்தக்கதாய்ச் செய்து அவனை நீதிமானாக்கவும் தக்கதாய் உமது அடியாரை நியாயந்தீர்ப்பீராக.]]></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ம்முடைய ஜனங்களாகிய இஸ்ரவேலர் உமக்கு விரோதமாய்ப் பாவஞ்செய்ததினிமித்தம் சத்துருவுக்கு முன்பாக முறிந்துபோய், உம்மிடத்திற்குத் திரும்பி, உம்முடைய நாமத்தை அறிக்கைபண்ணி, இந்த ஆலயத்துக்கு நேராக உம்மை நோக்கி விண்ணப்பத்தையும் வேண்டுதலையும் செய்தால்,]]></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ம்முடைய ஜனங்களாகிய இஸ்ரவேலர் உமக்கு விரோதமாய்ப் பாவஞ்செய்ததினிமித்தம் சத்துருவுக்கு முன்பாக முறிந்துபோய், உம்மிடத்திற்குத் திரும்பி, உம்முடைய நாமத்தை அறிக்கைபண்ணி, இந்த ஆலயத்துக்கு நேராக உம்மை நோக்கி விண்ணப்பத்தையும் வேண்டுதலையும் செய்தால்,]]></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ம்முடைய ஜனங்களாகிய இஸ்ரவேலர் உமக்கு விரோதமாய்ப் பாவஞ்செய்ததினிமித்தம் சத்துருவுக்கு முன்பாக முறிந்துபோய், உம்மிடத்திற்குத் திரும்பி, உம்முடைய நாமத்தை அறிக்கைபண்ணி, இந்த ஆலயத்துக்கு நேராக உம்மை நோக்கி விண்ணப்பத்தையும் வேண்டுதலையும் செய்தால்,]]></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பரலோகத்தில் இருக்கிற தேவரீர் கேட்டு, உம்முடைய ஜனமாகிய இஸ்ரவேலின் பாவத்தை மன்னித்து, அவர்கள் பிதாக்களுக்கு நீர் கொடுத்த தேசத்துக்கு அவர்களைத் திரும்பிவரப்பண்ணுவீராக.]]></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பரலோகத்தில் இருக்கிற தேவரீர் கேட்டு, உம்முடைய ஜனமாகிய இஸ்ரவேலின் பாவத்தை மன்னித்து, அவர்கள் பிதாக்களுக்கு நீர் கொடுத்த தேசத்துக்கு அவர்களைத் திரும்பிவரப்பண்ணுவீராக.]]></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உமக்கு விரோதமாய்ப் பாவஞ்செய்ததினால் வானம் அடைபட்டு மழைபெய்யாதிருக்கும்போது, அவர்கள் இந்த ஸ்தலத்திற்கு நேராக விண்ணப்பஞ்செய்து, உம்முடைய நாமத்தை அறிக்கைபண்ணி, தங்களை தேவரீர் கிலேசப்படுத்துகையில் தங்கள் பாவங்களை விட்டுத் திரும்பினால்,]]></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உமக்கு விரோதமாய்ப் பாவஞ்செய்ததினால் வானம் அடைபட்டு மழைபெய்யாதிருக்கும்போது, அவர்கள் இந்த ஸ்தலத்திற்கு நேராக விண்ணப்பஞ்செய்து, உம்முடைய நாமத்தை அறிக்கைபண்ணி, தங்களை தேவரீர் கிலேசப்படுத்துகையில் தங்கள் பாவங்களை விட்டுத் திரும்பினால்,]]></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ரலோகத்தில் இருக்கிற தேவரீர் கேட்டு, உமது அடியாரும் உமது ஜனமாகிய இஸ்ரவேலும் செய்த பாவத்தை மன்னித்து, அவர்கள் நடக்கவேண்டிய நல்வழியை அவர்களுக்குப் போதித்து, தேவரீர் உமது ஜனத்திற்குச் சுதந்தரமாகக் கொடுத்த உமது தேசத்தில் மழைபெய்யக் கட்டளையிடுவீராக.]]></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ரலோகத்தில் இருக்கிற தேவரீர் கேட்டு, உமது அடியாரும் உமது ஜனமாகிய இஸ்ரவேலும் செய்த பாவத்தை மன்னித்து, அவர்கள் நடக்கவேண்டிய நல்வழியை அவர்களுக்குப் போதித்து, தேவரீர் உமது ஜனத்திற்குச் சுதந்தரமாகக் கொடுத்த உமது தேசத்தில் மழைபெய்யக் கட்டளையிடுவீராக.]]></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தேசத்திலே பஞ்சம் உண்டாகிற போதும், கொள்ளைநோய் உண்டாகிற போதும், வறட்சி, சாவி, வெட்டுக்கிளி, பச்சைக்கிளி உண்டாகிறபோதும், அவர் சத்துருக்கள் தேசத்திலுள்ள பட்டணங்களை முற்றிக்கைபோடுகிறபோதும், யாதொரு வாதையாகிலும் யாதொரு வியாதியாகிலும் வருகிறபோதும்,]]></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தேசத்திலே பஞ்சம் உண்டாகிற போதும், கொள்ளைநோய் உண்டாகிற போதும், வறட்சி, சாவி, வெட்டுக்கிளி, பச்சைக்கிளி உண்டாகிறபோதும், அவர் சத்துருக்கள் தேசத்திலுள்ள பட்டணங்களை முற்றிக்கைபோடுகிறபோதும், யாதொரு வாதையாகிலும் யாதொரு வியாதியாகிலும் வருகிறபோதும்,]]></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தேசத்திலே பஞ்சம் உண்டாகிற போதும், கொள்ளைநோய் உண்டாகிற போதும், வறட்சி, சாவி, வெட்டுக்கிளி, பச்சைக்கிளி உண்டாகிறபோதும், அவர் சத்துருக்கள் தேசத்திலுள்ள பட்டணங்களை முற்றிக்கைபோடுகிறபோதும், யாதொரு வாதையாகிலும் யாதொரு வியாதியாகிலும் வருகிறபோது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ம்முடைய ஜனமாகிய இஸ்ரவேல் அனைவரிலும் எந்த மனுஷனானாலும் தன் இருதயத்தின் வாதையை உணர்ந்து, இந்த ஆலயத்துக்கு நேராகத் தன் கைகளை விரித்துச் செய்யும் சகல விண்ணப்பத்தையும், சகல வேண்டுதலையு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ம்முடைய ஜனமாகிய இஸ்ரவேல் அனைவரிலும் எந்த மனுஷனானாலும் தன் இருதயத்தின் வாதையை உணர்ந்து, இந்த ஆலயத்துக்கு நேராகத் தன் கைகளை விரித்துச் செய்யும் சகல விண்ணப்பத்தையும், சகல வேண்டுதலையு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உம்முடைய வாசஸ்தலமாகிய பரலோகத்தில் இருக்கிற தேவரீர் கேட்டு மன்னித்து,]]></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உம்முடைய வாசஸ்தலமாகிய பரலோகத்தில் இருக்கிற தேவரீர் கேட்டு மன்னித்து,]]></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தேவரீர் எங்கள் பிதாக்களுக்குக் கொடுத்த தேசத்தில் அவர்கள் உயிரோடிருக்கும் நாளெல்லாம் உமக்குப் பயப்படும்படிக்கு தேவரீர் ஒருவரே எல்லா மனுபுத்திரரின் இருதயத்தையும் அறிந்தவராதலால், நீர் அவனவன் இருதயத்தை அறிந்திருக்கிறபடியே, அவனவனுடைய வழிகளுக்குத்தக்கதாகச் செய்து, அவனவனுக்குப் பலன் அளிப்பீராக.]]></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தேவரீர் எங்கள் பிதாக்களுக்குக் கொடுத்த தேசத்தில் அவர்கள் உயிரோடிருக்கும் நாளெல்லாம் உமக்குப் பயப்படும்படிக்கு தேவரீர் ஒருவரே எல்லா மனுபுத்திரரின் இருதயத்தையும் அறிந்தவராதலால், நீர் அவனவன் இருதயத்தை அறிந்திருக்கிறபடியே, அவனவனுடைய வழிகளுக்குத்தக்கதாகச் செய்து, அவனவனுக்குப் பலன் அளிப்பீராக.]]></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உம்முடைய ஜனமாகிய இஸ்ரவேல் ஜாதியல்லாத அந்நிய ஜாதியார் உமது மகத்துவமான நாமத்தையும், உமது பலத்த கரத்தையும், உமது ஓங்கிய புயத்தையும் கேள்விப்படுவா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ப்படிக்கொத்த அந்நிய ஜாதியானும், உமது நாமத்தினிமித்தம் தூரதேசத்திலிருந்து வந்து, இந்த ஆலயத்துக்கு நேராக விண்ணப்பம்பண்ணினால்,]]></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உமது வாசஸ்தலமாகிய பரலோகத்தில் இருக்கிற தேவரீர் அதைக் கேட்டு, பூமியின் ஜனங்களெல்லாரும் உம்முடைய ஜனமாகிய இஸ்ரவேலைப்போல உமக்குப் பயப்படும்படிக்கும், நான் கட்டின இந்த ஆலயத்துக்கு உம்முடைய நாமம் தரிக்கப்பட்டதென்று அறியும்படிக்கும், உம்முடைய நாமத்தை அறியத்தக்கதாக, அந்த அந்நிய ஜாதியான் உம்மை நோக்கி வேண்டிக்கொள்வதின்படியெல்லாம் தேவரீர் செய்வீராக.]]></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உமது வாசஸ்தலமாகிய பரலோகத்தில் இருக்கிற தேவரீர் அதைக் கேட்டு, பூமியின் ஜனங்களெல்லாரும் உம்முடைய ஜனமாகிய இஸ்ரவேலைப்போல உமக்குப் பயப்படும்படிக்கும், நான் கட்டின இந்த ஆலயத்துக்கு உம்முடைய நாமம் தரிக்கப்பட்டதென்று அறியும்படிக்கும், உம்முடைய நாமத்தை அறியத்தக்கதாக, அந்த அந்நிய ஜாதியான் உம்மை நோக்கி வேண்டிக்கொள்வதின்படியெல்லாம் தேவரீர் செய்வீராக.]]></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உமது வாசஸ்தலமாகிய பரலோகத்தில் இருக்கிற தேவரீர் அதைக் கேட்டு, பூமியின் ஜனங்களெல்லாரும் உம்முடைய ஜனமாகிய இஸ்ரவேலைப்போல உமக்குப் பயப்படும்படிக்கும், நான் கட்டின இந்த ஆலயத்துக்கு உம்முடைய நாமம் தரிக்கப்பட்டதென்று அறியும்படிக்கும், உம்முடைய நாமத்தை அறியத்தக்கதாக, அந்த அந்நிய ஜாதியான் உம்மை நோக்கி வேண்டிக்கொள்வதின்படியெல்லாம் தேவரீர் செய்வீராக.]]></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ங்களைச் சிறைபிடித்துக் கொண்ட தங்கள் சத்துருக்களின் தேசத்திலே தங்கள் முழு இருதயத்தோடும் தங்கள் முழு ஆத்துமாவோடும் உம்மிடத்தில் திரும்பி, தேவரீர் தங்கள் பிதாக்களுக்குக் கொடுத்த தங்கள் தேசத்திற்கும், தேவரீர் தெரிந்துகொண்ட இந்த நகரத்திற்கும், உம்முடைய நாமத்திற்கு நான் கட்டின இந்த ஆலயத்திற்கும் நேராக உம்மை நோக்கி விண்ணப்பம்பண்ணும்போது,]]></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ங்களைச் சிறைபிடித்துக் கொண்ட தங்கள் சத்துருக்களின் தேசத்திலே தங்கள் முழு இருதயத்தோடும் தங்கள் முழு ஆத்துமாவோடும் உம்மிடத்தில் திரும்பி, தேவரீர் தங்கள் பிதாக்களுக்குக் கொடுத்த தங்கள் தேசத்திற்கும், தேவரீர் தெரிந்துகொண்ட இந்த நகரத்திற்கும், உம்முடைய நாமத்திற்கு நான் கட்டின இந்த ஆலயத்திற்கும் நேராக உம்மை நோக்கி விண்ணப்பம்பண்ணும்போது,]]></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ங்களைச் சிறைபிடித்துக் கொண்ட தங்கள் சத்துருக்களின் தேசத்திலே தங்கள் முழு இருதயத்தோடும் தங்கள் முழு ஆத்துமாவோடும் உம்மிடத்தில் திரும்பி, தேவரீர் தங்கள் பிதாக்களுக்குக் கொடுத்த தங்கள் தேசத்திற்கும், தேவரீர் தெரிந்துகொண்ட இந்த நகரத்திற்கும், உம்முடைய நாமத்திற்கு நான் கட்டின இந்த ஆலயத்திற்கும் நேராக உம்மை நோக்கி விண்ணப்பம்பண்ணும்போது,]]></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உமது வாசஸ்தலமாகிய பரலோகத்தில் இருக்கிற தேவரீர் அவர்கள் விண்ணப்பத்தையும் வேண்டுதலையும் கேட்டு, அவர்கள் நியாயத்தை விசாரித்து,]]></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நீர் உம்முடைய ஜனங்களை அனுப்பும் வழியிலே அவர்கள் தங்கள் சத்துருக்களோடு யுத்தம்பண்ணப் புறப்படும் போது, நீர் தெரிந்துகொண்ட இந்த நகரத்துக்கும், உம்முடைய நாமத்துக்கு நான் கட்டின இந்த ஆலயத்துக்கும் நேராகக் கர்த்தரை நோக்கி விண்ணப்பம் பண்ணினால்,]]></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நீர் உம்முடைய ஜனங்களை அனுப்பும் வழியிலே அவர்கள் தங்கள் சத்துருக்களோடு யுத்தம்பண்ணப் புறப்படும் போது, நீர் தெரிந்துகொண்ட இந்த நகரத்துக்கும், உம்முடைய நாமத்துக்கு நான் கட்டின இந்த ஆலயத்துக்கும் நேராகக் கர்த்தரை நோக்கி விண்ணப்பம் பண்ணினால்,]]></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உம்முடைய ஜனங்கள் உமக்கு விரோதமாய்ச் செய்த பாவத்தையும், அவர்கள் உம்முடைய கட்டளையை மீறிய அவர்கள் துரோகங்களையும் எல்லாம் மன்னித்து, அவர்களைச் சிறைபிடித்துக் கொண்டுபோகிறவர்கள் அவர்களுக்கு இரங்கத்தக்கதான இரக்கத்தை அவர்களுக்கு கிடைக்கப்பண்ணுவீராக.]]></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உம்முடைய ஜனங்கள் உமக்கு விரோதமாய்ச் செய்த பாவத்தையும், அவர்கள் உம்முடைய கட்டளையை மீறிய அவர்கள் துரோகங்களையும் எல்லாம் மன்னித்து, அவர்களைச் சிறைபிடித்துக் கொண்டுபோகிறவர்கள் அவர்களுக்கு இரங்கத்தக்கதான இரக்கத்தை அவர்களுக்கு கிடைக்கப்பண்ணுவீராக.]]></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பரலோகத்தில் இருக்கிற தேவரீர் அவர்கள் விண்ணப்பத்தையும் வேண்டுதலையும் கேட்டு, அவர்கள் நியாயத்தை விசாரிப்பீராக.]]></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அவர்கள் எகிப்தென்கிற இருப்புக் காளவாயின் நடுவிலிருந்து தேவரீர் புறப்படப்பண்ணின உம்முடைய ஜனமும் உம்முடைய சுதந்தரமுமாய் இருக்கிறார்களே.]]></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அவர்கள் எகிப்தென்கிற இருப்புக் காளவாயின் நடுவிலிருந்து தேவரீர் புறப்படப்பண்ணின உம்முடைய ஜனமும் உம்முடைய சுதந்தரமுமாய் இருக்கிறார்களே.]]></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அவர்கள் உம்மை நோக்கி வேண்டிக்கொள்ளுவதின் படியெல்லாம் தேவரீர் அவர்களுக்குச் செய்யும்படி, உம்முடைய கண்கள் உமது அடியானின் வேண்டுதலுக்கும், உமது ஜனமாகிய இஸ்ரவேலின் வேண்டுதலுக்கும் திறந்திருப்பதாக.]]></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அவர்கள் உம்மை நோக்கி வேண்டிக்கொள்ளுவதின் படியெல்லாம் தேவரீர் அவர்களுக்குச் செய்யும்படி, உம்முடைய கண்கள் உமது அடியானின் வேண்டுதலுக்கும், உமது ஜனமாகிய இஸ்ரவேலின் வேண்டுதலுக்கும் திறந்திருப்பதாக.]]></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பாவஞ்செய்யாத மனுஷன் இல்லையே; ஆகையால், அவர்கள் உமக்கு விரோதமாய்ப் பாவஞ்செய்து, தேவரீர் அவர்கள்மேல் கோபங்கொண்டு, அவர்கள் சத்துருக்கள் கையில் அவர்களை ஒப்புக்கொடுத்து, அந்தச் சத்துருக்கள் அவர்களைத் தூரத்திலாகிலும் சமீபத்திலாகிலும் இருக்கிற தங்கள் தேசத்திற்குச் சிறைப்பிடித்துக்கொண்டுபோகும்போது,]]></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பாவஞ்செய்யாத மனுஷன் இல்லையே; ஆகையால், அவர்கள் உமக்கு விரோதமாய்ப் பாவஞ்செய்து, தேவரீர் அவர்கள்மேல் கோபங்கொண்டு, அவர்கள் சத்துருக்கள் கையில் அவர்களை ஒப்புக்கொடுத்து, அந்தச் சத்துருக்கள் அவர்களைத் தூரத்திலாகிலும் சமீபத்திலாகிலும் இருக்கிற தங்கள் தேசத்திற்குச் சிறைப்பிடித்துக்கொண்டுபோகும்போது,]]></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பாவஞ்செய்யாத மனுஷன் இல்லையே; ஆகையால், அவர்கள் உமக்கு விரோதமாய்ப் பாவஞ்செய்து, தேவரீர் அவர்கள்மேல் கோபங்கொண்டு, அவர்கள் சத்துருக்கள் கையில் அவர்களை ஒப்புக்கொடுத்து, அந்தச் சத்துருக்கள் அவர்களைத் தூரத்திலாகிலும் சமீபத்திலாகிலும் இருக்கிற தங்கள் தேசத்திற்குச் சிறைப்பிடித்துக்கொண்டுபோகும்போது,]]></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கர்த்தராகிய ஆண்டவரே, நீர் எங்கள் பிதாக்களை எகிப்திலிருந்து புறப்படப்பண்ணும்போது, உம்முடைய தாசனாகிய மோசேயைக்கொண்டு சொன்னபடியே, தேவரீர் பூமியின் சகல ஜனங்களிலும் அவர்களை உமக்குச் சுதந்தரமாகப் பிரித்தெடுத்தீரே என்று விண்ணப்பம் பண்ணினான்.]]></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கர்த்தராகிய ஆண்டவரே, நீர் எங்கள் பிதாக்களை எகிப்திலிருந்து புறப்படப்பண்ணும்போது, உம்முடைய தாசனாகிய மோசேயைக்கொண்டு சொன்னபடியே, தேவரீர் பூமியின் சகல ஜனங்களிலும் அவர்களை உமக்குச் சுதந்தரமாகப் பிரித்தெடுத்தீரே என்று விண்ணப்பம் பண்ணினான்.]]></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கர்த்தராகிய ஆண்டவரே, நீர் எங்கள் பிதாக்களை எகிப்திலிருந்து புறப்படப்பண்ணும்போது, உம்முடைய தாசனாகிய மோசேயைக்கொண்டு சொன்னபடியே, தேவரீர் பூமியின் சகல ஜனங்களிலும் அவர்களை உமக்குச் சுதந்தரமாகப் பிரித்தெடுத்தீரே என்று விண்ணப்பம் பண்ணினான்.]]></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சாலொமோன் கர்த்தரை நோக்கி, இந்த ஜெபத்தையும் வேண்டுதலையும் எல்லாம் செய்து முடித்தபின்பு, அவன் கர்த்தருடைய பலிபீடத்திற்கு முன்பாகத் தன் கைகளை வானத்திற்கு நேராக விரித்து, முழங்காற்படியிட்டிருந்ததை விட்டெழுந்து,]]></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சாலொமோன் கர்த்தரை நோக்கி, இந்த ஜெபத்தையும் வேண்டுதலையும் எல்லாம் செய்து முடித்தபின்பு, அவன் கர்த்தருடைய பலிபீடத்திற்கு முன்பாகத் தன் கைகளை வானத்திற்கு நேராக விரித்து, முழங்காற்படியிட்டிருந்ததை விட்டெழுந்து,]]></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அவர்கள் சிறைப்பட்டுப் போயிருக்கிற தேசத்திலே தங்களில் உணர்வடைந்து, மனந்திரும்பி: நாங்கள் பாவஞ்செய்து, அக்கிரமம்பண்ணி, துன்மார்க்கமாய் நடந்தோம் என்று தங்கள் சிறையிருப்பான தேசத்திலே உம்மை நோக்கி வேண்டுதல் செய்து,]]></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அவர்கள் சிறைப்பட்டுப் போயிருக்கிற தேசத்திலே தங்களில் உணர்வடைந்து, மனந்திரும்பி: நாங்கள் பாவஞ்செய்து, அக்கிரமம்பண்ணி, துன்மார்க்கமாய் நடந்தோம் என்று தங்கள் சிறையிருப்பான தேசத்திலே உம்மை நோக்கி வேண்டுதல் செய்து,]]></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நின்றுகொண்டு, இஸ்ரவேல் சபையையெல்லாம் ஆசீர்வதித்து, உரத்த சத்தத்தோடே சொன்னது:]]></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தாம் வாக்குத்தத்தம் பண்ணினபடியெல்லாம் தம்முடைய ஜனமாகிய இஸ்ரவேலுக்கு இளைப்பாறுதலை அருளின கர்த்தருக்கு ஸ்தோத்திரம், அவர் தம்முடைய தாசனாகிய மோசேயைக் கொண்டு சொன்ன அவருடைய நல்வார்த்தையானாலும் தவறிப்போகவில்லை.]]></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தாம் வாக்குத்தத்தம் பண்ணினபடியெல்லாம் தம்முடைய ஜனமாகிய இஸ்ரவேலுக்கு இளைப்பாறுதலை அருளின கர்த்தருக்கு ஸ்தோத்திரம், அவர் தம்முடைய தாசனாகிய மோசேயைக் கொண்டு சொன்ன அவருடைய நல்வார்த்தையானாலும் தவறிப்போகவில்லை.]]></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தாம் வாக்குத்தத்தம் பண்ணினபடியெல்லாம் தம்முடைய ஜனமாகிய இஸ்ரவேலுக்கு இளைப்பாறுதலை அருளின கர்த்தருக்கு ஸ்தோத்திரம், அவர் தம்முடைய தாசனாகிய மோசேயைக் கொண்டு சொன்ன அவருடைய நல்வார்த்தையானாலும் தவறிப்போகவில்லை.]]></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நம்முடைய தேவனாகிய கர்த்தர் நம்மைக் கைவிடாமலும், நம்மை நெகிழவிடாமலும், அவர் நம்முடைய பிதாக்களோடு இருந்ததுபோல, நம்மோடும் இருந்து,]]></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நம்முடைய தேவனாகிய கர்த்தர் நம்மைக் கைவிடாமலும், நம்மை நெகிழவிடாமலும், அவர் நம்முடைய பிதாக்களோடு இருந்ததுபோல, நம்மோடும் இருந்து,]]></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நாம் அவருடைய வழிகளில் எல்லாரும் நடக்கிறதற்கும், அவர் நம்முடைய பிதாக்களுக்குக் கட்டளையிட்ட அவருடைய கற்பனைகளையும், அவருடைய கட்டளைகளையும், அவருடைய நியாயங்களையும் கைக்கொள்ளுகிறதற்கும், நம்முடைய இருதயத்தைத் தம்மிடத்தில் சாயப்பண்ணுவாராக.]]></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நாம் அவருடைய வழிகளில் எல்லாரும் நடக்கிறதற்கும், அவர் நம்முடைய பிதாக்களுக்குக் கட்டளையிட்ட அவருடைய கற்பனைகளையும், அவருடைய கட்டளைகளையும், அவருடைய நியாயங்களையும் கைக்கொள்ளுகிறதற்கும், நம்முடைய இருதயத்தைத் தம்மிடத்தில் சாயப்பண்ணுவாராக.]]></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கர்த்தரே தேவன், வேறொருவரும் இல்லையென்பதை பூமியின் ஜனங்களெல்லாம் அறியும்படியாக,]]></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கர்த்தரே தேவன், வேறொருவரும் இல்லையென்பதை பூமியின் ஜனங்களெல்லாம் அறியும்படியாக,]]></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அவர் தமது அடியானுடைய நியாயத்தையும், தமது ஜனமாகிய இஸ்ரவேலின் நியாயத்தையும், அந்தந்த நாளில் நடக்கும் காரியத்துக்குத்தக்கதாய் விசாரிப்பதற்கு, நான் கர்த்தருக்கு முன்பாக விண்ணப்பம்பண்ணின இந்த என்னுடைய வார்த்தைகள் இரவும்பகலும் நம்முடைய தேவனாகிய கர்த்தருடைய சந்நிதியில் இருப்பதாக.]]></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கர்த்தருடைய உடன்படிக்கைப் பெட்டியைச் சீயோன் என்னும் தாவீதின் நகரத்திலிருந்து கொண்டுவரும்படி சாலொமோன் இஸ்ரவேலின் மூப்பரையும், கோத்திரப் பிரபுக்களாகிய இஸ்ரவேல் புத்திரரிலுள்ள பிதாக்களின் தலைவர் அனைவரையும், எருசலேமில் ராஜாவாகிய சாலொமோன் தன்னிடத்திலே கூடிவரச்செய்தான்.]]></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கர்த்தருடைய உடன்படிக்கைப் பெட்டியைச் சீயோன் என்னும் தாவீதின் நகரத்திலிருந்து கொண்டுவரும்படி சாலொமோன் இஸ்ரவேலின் மூப்பரையும், கோத்திரப் பிரபுக்களாகிய இஸ்ரவேல் புத்திரரிலுள்ள பிதாக்களின் தலைவர் அனைவரையும், எருசலேமில் ராஜாவாகிய சாலொமோன் தன்னிடத்திலே கூடிவரச்செய்தான்.]]></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கர்த்தருடைய உடன்படிக்கைப் பெட்டியைச் சீயோன் என்னும் தாவீதின் நகரத்திலிருந்து கொண்டுவரும்படி சாலொமோன் இஸ்ரவேலின் மூப்பரையும், கோத்திரப் பிரபுக்களாகிய இஸ்ரவேல் புத்திரரிலுள்ள பிதாக்களின் தலைவர் அனைவரையும், எருசலேமில் ராஜாவாகிய சாலொமோன் தன்னிடத்திலே கூடிவரச்செய்தான்.]]></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ஆதலால் இந்நாளில் இருக்கிறது போல, நீங்கள் அவர் கட்டளைகளில் நடந்து, அவர் கற்பனைகளைக் கைக்கொள்ள, உங்கள் இருதயம் நம்முடைய தேவனாகிய கர்த்தரோடு உத்தமமாய் இருக்கக்கடவது என்றான்.]]></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ஆதலால் இந்நாளில் இருக்கிறது போல, நீங்கள் அவர் கட்டளைகளில் நடந்து, அவர் கற்பனைகளைக் கைக்கொள்ள, உங்கள் இருதயம் நம்முடைய தேவனாகிய கர்த்தரோடு உத்தமமாய் இருக்கக்கடவது என்றான்.]]></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 மனுஷரெல்லாரும் ஏழாம் மாதமாகிய ஏத்தானீம்மாதத்துப் பண்டிகையிலே, ராஜாவாகிய சாலொமோனிடத்தில் கூடிவந்தார்கள்.]]></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 மனுஷரெல்லாரும் ஏழாம் மாதமாகிய ஏத்தானீம்மாதத்துப் பண்டிகையிலே, ராஜாவாகிய சாலொமோனிடத்தில் கூடிவந்தார்கள்.]]></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பின்பு ராஜாவும் அவனோடே இருந்த இஸ்ரவேலர் அனைவரும், கர்த்தருடைய சந்நிதியில் பலிகளைச் செலுத்தினார்கள்.]]></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மூப்பர் அனைவரும் வந்திருக்கையில், ஆசாரியர் கர்த்தருடைய பெட்டியை எடுத்து,]]></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சாலொமோன் கர்த்தருக்குச் சமாதானபலிகளாக, இருபத்தீராயிரம் மாடுகளையும், இலட்சத்திருபதினாயிரம் ஆடுகளையும் பலியிட்டான்; இவ்விதமாய் ராஜாவும் இஸ்ரவேல் புத்திரர் அனைவரும் கர்த்தருடைய ஆலயத்தைப் பிரதிஷ்டைபண்ணினார்கள்.]]></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சாலொமோன் கர்த்தருக்குச் சமாதானபலிகளாக, இருபத்தீராயிரம் மாடுகளையும், இலட்சத்திருபதினாயிரம் ஆடுகளையும் பலியிட்டான்; இவ்விதமாய் ராஜாவும் இஸ்ரவேல் புத்திரர் அனைவரும் கர்த்தருடைய ஆலயத்தைப் பிரதிஷ்டைபண்ணினார்கள்.]]></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ட்டியையும், ஆசரிப்புக் கூடாரத்தையும், கூடாரத்திலிருந்த பரிசுத்த பணிமுட்டுகள் அனைத்தையும் சுமந்து கொண்டுவந்தார்கள்; ஆசாரியரும், லேவியரும், அவைகளைச் சுமந்தார்கள்.]]></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ட்டியையும், ஆசரிப்புக் கூடாரத்தையும், கூடாரத்திலிருந்த பரிசுத்த பணிமுட்டுகள் அனைத்தையும் சுமந்து கொண்டுவந்தார்கள்; ஆசாரியரும், லேவியரும், அவைகளைச் சுமந்தார்கள்.]]></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கர்த்தருடைய சந்நிதியில் இருந்த வெண்கலப் பலிபீடம் சர்வாங்க தகனபலிகளையும், போஜனபலிகளையும், சமாதானபலிகளின் நிணத்தையும் கொள்ளமாட்டாமல் சிறிதாயிருந்தபடியினால், ராஜா கர்த்தருடைய ஆலயத்திற்குமுன் இருக்கிற பிராகாரத்தின் நடுமையத்தைப் பரிசுத்தப்படுத்தி, அன்றையதினம் அங்கே சர்வாங்க தகனபலிகளையும், போஜனபலிகளையும், சமாதானபலிகளின் நிணத்தையும் செலுத்தினான்.]]></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கர்த்தருடைய சந்நிதியில் இருந்த வெண்கலப் பலிபீடம் சர்வாங்க தகனபலிகளையும், போஜனபலிகளையும், சமாதானபலிகளின் நிணத்தையும் கொள்ளமாட்டாமல் சிறிதாயிருந்தபடியினால், ராஜா கர்த்தருடைய ஆலயத்திற்குமுன் இருக்கிற பிராகாரத்தின் நடுமையத்தைப் பரிசுத்தப்படுத்தி, அன்றையதினம் அங்கே சர்வாங்க தகனபலிகளையும், போஜனபலிகளையும், சமாதானபலிகளின் நிணத்தையும் செலுத்தினான்.]]></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கர்த்தருடைய சந்நிதியில் இருந்த வெண்கலப் பலிபீடம் சர்வாங்க தகனபலிகளையும், போஜனபலிகளையும், சமாதானபலிகளின் நிணத்தையும் கொள்ளமாட்டாமல் சிறிதாயிருந்தபடியினால், ராஜா கர்த்தருடைய ஆலயத்திற்குமுன் இருக்கிற பிராகாரத்தின் நடுமையத்தைப் பரிசுத்தப்படுத்தி, அன்றையதினம் அங்கே சர்வாங்க தகனபலிகளையும், போஜனபலிகளையும், சமாதானபலிகளின் நிணத்தையும் செலுத்தினான்.]]></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ய சாலொமோனும் அவனோடேகூடின இஸ்ரவேல் சபையனைத்தும் பெட்டிக்கு முன்பாக நடந்து, எண்ணிக்கையும் கணக்குமில்லாத திரளான ஆடுகளையும் மாடுகளையும் பலியிட்டார்கள்.]]></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ய சாலொமோனும் அவனோடேகூடின இஸ்ரவேல் சபையனைத்தும் பெட்டிக்கு முன்பாக நடந்து, எண்ணிக்கையும் கணக்குமில்லாத திரளான ஆடுகளையும் மாடுகளையும் பலியிட்டார்கள்.]]></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அக்காலத்தில்தானே சாலொமோனும், ஆமாத்தின் எல்லைதொடங்கி எகிப்தின் நதிமட்டும் இருந்துவந்து, அவனோடே இருந்த பெரிய கூட்டமாகிய இஸ்ரவேல் அனைத்தும் நம்முடைய தேவனாகிய கர்த்தருடைய சந்நிதியில் ஏழு நாளும், அதற்குப் பின்பு வேறே ஏழு நாளும், ஆகப் பதினாலு நாள்வரைக்கும் பண்டிகையை ஆசரித்தார்கள்.]]></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அக்காலத்தில்தானே சாலொமோனும், ஆமாத்தின் எல்லைதொடங்கி எகிப்தின் நதிமட்டும் இருந்துவந்து, அவனோடே இருந்த பெரிய கூட்டமாகிய இஸ்ரவேல் அனைத்தும் நம்முடைய தேவனாகிய கர்த்தருடைய சந்நிதியில் ஏழு நாளும், அதற்குப் பின்பு வேறே ஏழு நாளும், ஆகப் பதினாலு நாள்வரைக்கும் பண்டிகையை ஆசரித்தார்கள்.]]></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அக்காலத்தில்தானே சாலொமோனும், ஆமாத்தின் எல்லைதொடங்கி எகிப்தின் நதிமட்டும் இருந்துவந்து, அவனோடே இருந்த பெரிய கூட்டமாகிய இஸ்ரவேல் அனைத்தும் நம்முடைய தேவனாகிய கர்த்தருடைய சந்நிதியில் ஏழு நாளும், அதற்குப் பின்பு வேறே ஏழு நாளும், ஆகப் பதினாலு நாள்வரைக்கும் பண்டிகையை ஆசரித்தார்கள்.]]></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அக்காலத்தில்தானே சாலொமோனும், ஆமாத்தின் எல்லைதொடங்கி எகிப்தின் நதிமட்டும் இருந்துவந்து, அவனோடே இருந்த பெரிய கூட்டமாகிய இஸ்ரவேல் அனைத்தும் நம்முடைய தேவனாகிய கர்த்தருடைய சந்நிதியில் ஏழு நாளும், அதற்குப் பின்பு வேறே ஏழு நாளும், ஆகப் பதினாலு நாள்வரைக்கும் பண்டிகையை ஆசரித்தார்கள்.]]></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டியே ஆசாரியர்கள் கர்த்தருடைய உடன்படிக்கைப்பெட்டியை ஆலயத்தின் சந்நிதி ஸ்தானமாகிய மகாபரிசுத்த ஸ்தானத்திலே கேருபீன்களுடைய செட்டைகளின்கீழே கொண்டுவந்து வைத்தார்கள்.]]></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டியே ஆசாரியர்கள் கர்த்தருடைய உடன்படிக்கைப்பெட்டியை ஆலயத்தின் சந்நிதி ஸ்தானமாகிய மகாபரிசுத்த ஸ்தானத்திலே கேருபீன்களுடைய செட்டைகளின்கீழே கொண்டுவந்து வைத்தார்கள்.]]></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எட்டாம்நாளிலே ஜனங்களுக்கு விடைகொடுத்து அனுப்பினான்; அவர்கள் ராஜாவை வாழ்த்தி, கர்த்தர் தமது தாசனாகிய தாவீதுக்கும் தமது ஜனமாகிய இஸ்ரவேலுக்கும் செய்த எல்லா நன்மைக்காகவும் சந்தோஷப்பட்டு மனமகிழ்ச்சியோடே தங்கள் கூடாரங்களுக்குப் போய்விட்டார்கள்.]]></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எட்டாம்நாளிலே ஜனங்களுக்கு விடைகொடுத்து அனுப்பினான்; அவர்கள் ராஜாவை வாழ்த்தி, கர்த்தர் தமது தாசனாகிய தாவீதுக்கும் தமது ஜனமாகிய இஸ்ரவேலுக்கும் செய்த எல்லா நன்மைக்காகவும் சந்தோஷப்பட்டு மனமகிழ்ச்சியோடே தங்கள் கூடாரங்களுக்குப் போய்விட்டார்கள்.]]></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எட்டாம்நாளிலே ஜனங்களுக்கு விடைகொடுத்து அனுப்பினான்; அவர்கள் ராஜாவை வாழ்த்தி, கர்த்தர் தமது தாசனாகிய தாவீதுக்கும் தமது ஜனமாகிய இஸ்ரவேலுக்கும் செய்த எல்லா நன்மைக்காகவும் சந்தோஷப்பட்டு மனமகிழ்ச்சியோடே தங்கள் கூடாரங்களுக்குப் போய்விட்டார்கள்.]]></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பீன்கள் பெட்டியிருக்கும் ஸ்தானத்திலே தங்கள் இரண்டு செட்டைகளையும் விரித்து, உயர இருந்து பெட்டியையும் அதின் தண்டுகளையும் மூடிக்கொண்டிருந்தது.]]></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பீன்கள் பெட்டியிருக்கும் ஸ்தானத்திலே தங்கள் இரண்டு செட்டைகளையும் விரித்து, உயர இருந்து பெட்டியையும் அதின் தண்டுகளையும் மூடிக்கொண்டிருந்தது.]]></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தண்டுகளின் முனைகள் சந்நிதி ஸ்தானத்திற்கு முன்னான பரிசுத்த ஸ்தலத்திலே காணப்படத்தக்கதாய் அந்தத் தண்டுகளை முன்னுக்கு இழுத்தார்கள்; ஆகிலும் வெளியே அவைகள் காணப்படவில்லை; அவைகள் இந்நாள்வரைக்கும் அங்கே தான் இருக்கிறது.]]></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தண்டுகளின் முனைகள் சந்நிதி ஸ்தானத்திற்கு முன்னான பரிசுத்த ஸ்தலத்திலே காணப்படத்தக்கதாய் அந்தத் தண்டுகளை முன்னுக்கு இழுத்தார்கள்; ஆகிலும் வெளியே அவைகள் காணப்படவில்லை; அவைகள் இந்நாள்வரைக்கும் அங்கே தான் இருக்கிறது.]]></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ஸ்ரவேல் புத்திரர் எகிப்துதேசத்திலிருந்து புறப்பட்டபின் கர்த்தர் அவர்களோடே உடன்படிக்கை பண்ணுகிறபோது, மோசே ஓரேபிலே அந்தப் பெட்டியில் வைத்த இரண்டு கற்பலகைகளே அல்லாமல் அதிலே வேறொன்றும் இருந்ததில்லை.]]></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ஸ்ரவேல் புத்திரர் எகிப்துதேசத்திலிருந்து புறப்பட்டபின் கர்த்தர் அவர்களோடே உடன்படிக்கை பண்ணுகிறபோது, மோசே ஓரேபிலே அந்தப் பெட்டியில் வைத்த இரண்டு கற்பலகைகளே அல்லாமல் அதிலே வேறொன்றும் இருந்ததில்லை.]]></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ஸ்ரவேல் புத்திரர் எகிப்துதேசத்திலிருந்து புறப்பட்டபின் கர்த்தர் அவர்களோடே உடன்படிக்கை பண்ணுகிறபோது, மோசே ஓரேபிலே அந்தப் பெட்டியில் வைத்த இரண்டு கற்பலகைகளே அல்லாமல் அதிலே வேறொன்றும் இருந்ததில்லை.]]></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ஆசாரியர்கள் பரிசுத்த ஸ்தலத்திலிருந்து புறப்படுகையில், மேகமானது கர்த்தருடைய ஆலயத்தை நிரப்பிற்று.]]></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ஆசாரியர்கள் பரிசுத்த ஸ்தலத்திலிருந்து புறப்படுகையில், மேகமானது கர்த்தருடைய ஆலயத்தை நிரப்பிற்று.]]></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மேகத்தினிமித்தம் ஆசாரியர்கள் ஊழியஞ்செய்கிறதற்கு நிற்கக் கூடாமற்போயிற்று; கர்த்தருடைய மகிமை கர்த்தருடைய ஆலயத்தை நிரப்பிற்று.]]></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சாலொமோன்: காரிருளிலே வாசம்பண்ணுவேன் என்று கர்த்தர் சொன்னார் என்றும்,]]></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சாலொமோன்: காரிருளிலே வாசம்பண்ணுவேன் என்று கர்த்தர் சொன்னார் என்றும்,]]></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வரீர் வாசம்பண்ணத்தக்க வீடும், நீர் என்றைக்கும் தங்கத்தக்க நிலையான ஸ்தானமுமாகிய ஆலயத்தை உமக்குக் கட்டினேன் என்றும் சொல்லி,]]></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முகம் திரும்பி, இஸ்ரவேல் சபையையெல்லாம் ஆசீர்வதித்தான்; இஸ்ரவேல் சபையாரெல்லாரும் நின்றார்கள்.]]></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முகம் திரும்பி, இஸ்ரவேல் சபையையெல்லாம் ஆசீர்வதித்தான்; இஸ்ரவேல் சபையாரெல்லாரும் நின்றார்கள்.]]></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ன் சொன்னது: இஸ்ரவேலின் தேவனாகிய கர்த்தருக்கு ஸ்தோத்திரம்; அவர் என் தகப்பனாகிய தாவீதுக்குத் தம்முடைய வாக்கினால் சொன்னதைத் தம்முடைய கரத்தினால் நிறைவேற்றினார்.]]></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ன் சொன்னது: இஸ்ரவேலின் தேவனாகிய கர்த்தருக்கு ஸ்தோத்திரம்; அவர் என் தகப்பனாகிய தாவீதுக்குத் தம்முடைய வாக்கினால் சொன்னதைத் தம்முடைய கரத்தினால் நிறைவேற்றினார்.]]></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ன் சொன்னது: இஸ்ரவேலின் தேவனாகிய கர்த்தருக்கு ஸ்தோத்திரம்; அவர் என் தகப்பனாகிய தாவீதுக்குத் தம்முடைய வாக்கினால் சொன்னதைத் தம்முடைய கரத்தினால் நிறைவேற்றினார்.]]></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 நான் என் ஜனமாகிய இஸ்ரவேலை எகிப்திலிருந்து புறப்படப்பண்ணின நாள் முதற்கொண்டு, என் நாமம் விளங்கும்படி ஒரு ஆலயத்தைக் கட்டவேண்டும் என்று நான் இஸ்ரவேலுடைய எல்லாக் கோத்திரங்களிலுமுள்ள ஒரு பட்டணத்தையும் தெரிந்துகொள்ளாமல் என் ஜனமாகிய இஸ்ரவேலின்மேல் அதிகாரியாயிருக்கும்படி தாவீதையே தெரிந்துகொண்டேன் என்றார்.]]></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 நான் என் ஜனமாகிய இஸ்ரவேலை எகிப்திலிருந்து புறப்படப்பண்ணின நாள் முதற்கொண்டு, என் நாமம் விளங்கும்படி ஒரு ஆலயத்தைக் கட்டவேண்டும் என்று நான் இஸ்ரவேலுடைய எல்லாக் கோத்திரங்களிலுமுள்ள ஒரு பட்டணத்தையும் தெரிந்துகொள்ளாமல் என் ஜனமாகிய இஸ்ரவேலின்மேல் அதிகாரியாயிருக்கும்படி தாவீதையே தெரிந்துகொண்டேன் என்றார்.]]></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 நான் என் ஜனமாகிய இஸ்ரவேலை எகிப்திலிருந்து புறப்படப்பண்ணின நாள் முதற்கொண்டு, என் நாமம் விளங்கும்படி ஒரு ஆலயத்தைக் கட்டவேண்டும் என்று நான் இஸ்ரவேலுடைய எல்லாக் கோத்திரங்களிலுமுள்ள ஒரு பட்டணத்தையும் தெரிந்துகொள்ளாமல் என் ஜனமாகிய இஸ்ரவேலின்மேல் அதிகாரியாயிருக்கும்படி தாவீதையே தெரிந்துகொண்டேன் என்றார்.]]></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 நான் என் ஜனமாகிய இஸ்ரவேலை எகிப்திலிருந்து புறப்படப்பண்ணின நாள் முதற்கொண்டு, என் நாமம் விளங்கும்படி ஒரு ஆலயத்தைக் கட்டவேண்டும் என்று நான் இஸ்ரவேலுடைய எல்லாக் கோத்திரங்களிலுமுள்ள ஒரு பட்டணத்தையும் தெரிந்துகொள்ளாமல் என் ஜனமாகிய இஸ்ரவேலின்மேல் அதிகாரியாயிருக்கும்படி தாவீதையே தெரிந்துகொண்டேன் என்றார்.]]></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ஸ்ரவேலின் தேவனாகிய கர்த்தரின் நாமத்திற்கு ஆலயத்தைக் கட்டவேண்டும் என்கிற விருப்பம் என் தகப்பனாகிய தாவீதின் இருதயத்தில் இருந்த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64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১ রাজাবলি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কিন্তু প্রভু, আমার পিতা দায়ূদকে বললেন, ‘আমি জানি, আমার প্রতি তোমার আনুগত্য প্রকাশের জন্য তু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কটা মন্দির বানাতে চাও| খুবই ভালো ক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কিন্তু তোমাকে নয়, আমি এই মন্দির বানানোর জন্য তোমার পুত্রকে বেছে নিয়েছি| সে-ই এই মন্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না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প্রভু য়ে প্রতিশ্রুতি দিয়েছিলেন আজ তিনি সেই কথা রাখলেন| আমার পিতা দায়ূদের জায়গায় এখন আ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জা হয়েছি| প্রভুর প্রতিশ্রুতি মতো আমি এখন ইস্রায়েল শাসন করি এবং প্রভু ইস্রায়েলের ঈশ্বরের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ই এই মন্দির বানি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পবিত্র এই সিন্দুকটি রাখার জন্য আমি মন্দিরের ভেতর একটা জায়গা রেখেছি| ঐ পবিত্র সিন্দুকের ভে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র সঙ্গে আমাদের পূর্বপুরুষদের য়ে চুক্তি হয়, তা রাখা আছে| আমাদের পূর্বপুরুষদের মিশর থেকে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সার সময়, প্রভু তাদের সঙ্গে এই চুক্তি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তারপর শলোমন প্রভুর বেদীর সামনে গিয়ে দাঁড়ালেন আর সবাই তাঁর সামনে গিয়ে দাঁড়াল| শলোমন তাঁর হা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সারিত করলেন, আকাশের দিকে তাকা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এবং বললেন:“হে প্রভু ইস্রায়েলের ঈশ্বর, পৃথিবীর এই আকাশে এবং এই পৃথিবীতে আপনার মতো কোন ঈশ্বর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ই| আপনি আপনার লোকদের সঙ্গে করুণাবশতঃ চুক্তিবদ্ধ হয়েছিলেন এবং আপনি আপনার প্রতিশ্রুতি রেখেছেন| 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স্ত লোক আপনাকে অনুসরণ করে আপনি তাদের সহায় হয়ে থাকে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আপনি আপনার সেবক আমার পিতা দায়ূদকে যা প্রতিশ্রুতি দিয়েছিলেন তা রেখেছেন| নিজের মুখে আপনি 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তিশ্রুতি দিয়েছিলেন আপনার অসীম ক্ষমতার বলে আজ তাকে সত্য করে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এখন প্রভু, ইস্রায়েলের ঈশ্বর এবার আপনি আমার পিতা দায়ূদকে দেওয়া অন্য প্রতিশ্রুতিগুলোও পূর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ন| আপনি বলেছিলেন, ‘দায়ূদ, তোমারই মতো য়েন তোমার ছেলেরাও সদাসতর্ক ভাবে আমাকে অনুসরণ করে, আর 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দি করে তাহলে সব সময়ই তোমারই বংশের কেউ না কেউ ইস্রায়েলে রাজত্ব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আবার প্রভু, ইস্রায়েলের ঈশ্বর, আমি আপনাকে আমার পিতাকে দেওয়া এই প্রতিশ্রুতি অনুগ্রহ করে পা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তে বল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কিন্তু হে প্রভু, আপনি কি সত্যিই আমাদের সঙ্গে এই পৃথিবীতে বাস করবেন? ঐ বিশাল আকাশ আর স্বর্গে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চ্চতম স্থান, এমন কি স্বর্গের শিখর স্থান আপনাকে ধরে রাখতে পারে না| স্বভাবতঃই আমার বানানো এই মন্দির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পনার পক্ষে য়থেষ্ট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কিন্তু দয়া করে আপনি আমার প্রার্থনা ও মিনতি মনে রাখবেন| আমি আপনার দাস, আর আপনি আমার প্রভু ঈশ্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জ আমি আপনার কাছে য়ে প্রার্থনা করলাম তা আপনি স্মরণে রাখ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অতীতে আপনিই বলেছিলেন, ‘আমি ওখানে সম্মানিত হবো|’ আপনি দিবারাত্র এই মন্দিরের প্রতি আপ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পাদৃষ্টি রাখবেন| এই মন্দিরে দাঁড়িয়ে আমি আপনার উদ্দেশ্যে য়ে প্রার্থনা করব তা য়েন আপনার কা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ছা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প্রভু আমি ও আপনার ইস্রায়েলের অনুচররা এখানে এসে আপনার কাছে যা প্রার্থনা করবো তার প্রতি আপনি সজা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বেন| আমরা জানি স্বর্গেই আপনার বাস| আমাদের বিনতি সেখান থেকে আপনি আমাদের প্রার্থনা শুনে আ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ষমা কর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কোন ব্যক্তি যদি অপর কোন ব্যক্তির প্রতি অন্যায আচরণ করে তাহলে তাকে এই বেদীতে নিয়ে আসা হবে| য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 সত্যিই অপরাধী না হয় তাহলে তাকে শপথ করে বলতে হবে য়ে সে নির্দো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আপনি স্বর্গ থেকে সেকথা শুনে তার যথায়থ বিচার করবেন| যদি সে ব্যক্তি অপরাধী হয় তবে আমাদের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মাণ দেবেন| যদি সে ব্যক্তি নির্দোষ হয় তাহলে তার প্রমাণও দে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হয়তো কখনও কখনও আপনার ইস্রায়েলের ভক্তরা আপনার বিরুদ্ধে পাপাচরণ করবে, শত্রুরা তাদের পরাজি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বে| তখন তারা আপনার কাছেই ফিরে এসে এই মন্দিরে আপনার প্রশংসা করবে এবং আপনার সাহায্য চেয়ে আপনার কা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র্থনা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আপনি অনুগ্রহ করে স্বর্গ থেকে সেই প্রার্থনা শুনে আপনার ইস্রায়েলের ভক্তদের অপরাধ মার্জনা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হৃত বাসভূমিতে তাদের ফিরিযে আনবেন| এই ভূমি আপনিই তাদের পূর্বপুরুষদের দি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যদি তারা আপনার বিরুদ্ধে পাপাচার করে, আপনি তাদের জমিতে খরা আনবেন| তাহলে তারা এখানে এসে আপ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ছে প্রার্থনা করবে এবং আপনার প্রশংসা করবে| আপনি তাদের কষ্ট দেবেন আর তারা তাদের পাপ থেকে সরে আ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তখন আপনি স্বর্গ থেকে তাদের প্রার্থনায সাড়া দেবেন আর আমাদের পাপ ক্ষমা করবেন| মানুষকে সত্‌ প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চলার শিক্ষা দিয়ে হে প্রভু, আবার আপনি তাদের রুক্ষ জমি বৃষ্টিতে ভিজিযে দে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হয়তো এই জমি এতোই শুকিয়ে যাবে য়ে এখানে আর কোন ফসল জন্মাবে না| অথবা হয়তো লোকরা কোন মহামা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বারা আক্রান্ত হবে, অথবা হয়তো সমস্ত শস্য কীট পতঙ্গের দ্বারা ধ্বংস হবে, কিংবা আপনার ভক্তরা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সস্থানে শত্রুদের দ্বারা আক্রান্ত হবে, অনেকে অসুস্থ হয়ে পড়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কখনও যদি এরকম কিছু ঘটে আর তখন যদি অন্তত একজনও তার পাপের কথা স্মরণ করে অনুতপ্ত চিত্তে এই মন্দি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কে দুহাত বাড়িযে প্রার্থনা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তাহলে আপনি আপনার স্বর্গের বাসভূমি থেকে তার সেই ডাকে সাড়া দেবেন| সমস্ত লোককে ক্ষমা করে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হায্য করবেন| এক মাত্র আপনিই অন্তর্য়ামী তাই প্রত্যেকটি ব্যক্তিকে নিরপেক্ষ ভাবে আপনি বিচার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যাতে যত দিন তারা এখানে তাদের পূর্বপুরুষদের, আপনার দেওয়া এই ভূখণ্ডে বাস করে তত দিন আপনাকে ভয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ভক্তি করে চ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দূর দূরান্তরের লোক আপনার মহিমা ও ক্ষমতার কথা জানতে পেরে এখানে এই মন্দিরে এসে প্রার্থনা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আপনি আপনার স্বর্গের বাসভূমি থেকে তাদের প্রার্থনায সাড়া দিয়ে, তাদের মনোবাঞ্ছা পূর্ণ কর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আপনি আপনার স্বর্গের বাসভূমি থেকে তাদের প্রার্থনায সাড়া দিয়ে, তাদের মনোবাঞ্ছা পূর্ণ কর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হলে এই সব ব্যক্তিরা আপনার ইস্রায়েলের লোকদের মতোই আপনাকে ভয ও ভক্তি করবে| আর সকলে সব জায়গা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বে আপনার প্রতি সম্মান প্রকাশ করে আমি এই মন্দির বানিয়ে ছি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সেই দূর দেশে থেকেও তারা এই দেশের দিকে ঘুরে দাঁড়াবে| য়ে দেশটি আপনি তাদের পূর্বপুরুষ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ছিলেন এবং এই শহর য়েটি আপনার মনোনীত এবং এই মন্দির য়েটি আপনার সম্মানে আমি নির্মাণ করেছি, সেটি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কে ঘুরে দাঁড়াবে এবং তারা আপনার কাছে প্রার্থনা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তাহলে স্বর্গ থেকে আপনি তাদের ডাকে সাড়া দে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কখনও কখনও আপনাকে আপনার অনুচরদের শত্রুর বিরুদ্ধে যুদ্ধ করার নির্দেশ দিতে হবে| তখন আপনার লো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পনার মনোনীত করা এই স্থানে আমার বানানো শহরে আসবে এবং আপনার কাছে প্রার্থনা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আপনার লোকদের তাদের পাপ থেকে মুক্তি দেবেন এবং আপনার প্রতি তাদের পাপাচরণকে ক্ষমা করবেন|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ত্রুদের তখন তাদের প্রতি নরম মনোভাব করে তুল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স্বর্গ থেকে আপনি তাদেরও প্রার্থনায সাড়া দিয়ে তাদের সাহায্য কর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মনে রাখবেন, ওরা আপনারই ভক্ত| আপনিই ওদের মিশর থেকে, গরমচুল্লী থেকে বের করার মতো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চি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প্রভু ঈশ্বর, দয়া করে যখনই আমি এবং আপনার ইস্রায়েলের লোকরা আপনার কাছে প্রার্থনা করবো, তখনই সে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র্থনায সাড়া দে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আপনার লোকরা আপনার বিরুদ্ধে পাপাচরণ করবে| একথা আমি জানি কারণ মানুষ মাত্রেই পাপ করে| আর আপনি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তি ক্রুদ্ধ হয়ে তাদের শত্রুদের হাতে পরাজিত হতে দেবেন| শত্রুরা তাদের বন্দী করে কোনো দূর দেশে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পৃথিবীর সমস্ত লোকদের মধ্যে থেকে তাদের আপনি নিজে আপনার একান্ত ভক্ত হিসেবে বেছে নিয়েছেন| 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শির মাধ্যমে আমাদের মিশর থেকে বের করে আনার সময় আপনি পূর্বপুরুষদের প্রতিশ্রুতি দিয়েছিলেন 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দের জন্যও আপনি ওরকম কর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শলোমন বেদীর সামনে হাঁটু গেড়ে বসে দুহাত আকাশে তুলে ঈশ্বরের কাছে এই সুদীর্ঘ প্রার্থনা কর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র্থনা শেষ হলে তিনি উঠে দাঁড়া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সেই দূরের দেশে বসে আপনার লোকরা কি হয়েছে ভেবে তাদের পাপ কর্মের জন্য অনুতপ্ত হয়ে আবার আপনার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ছে প্রার্থনা করে বলবে, ‘আমরা পাপ করেছি| আমরা ভুল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তারপর উচ্চ স্বরে ঈশ্বরকে ইস্রায়েলের সমস্ত মানুষকে আশীর্বাদ করতে বললেন| শলোমন বল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প্রভুর প্রশংসা করো! তিনি তাঁর লোকদের, ইস্রায়েলের বাসিন্দাদের বিশ্রাম দেবেন বলে প্রতিশ্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ছিলেন, কথা মতো তিনি আমাদের বিশ্রাম দিয়েছেন| প্রভু তাঁর অনুগত দাস মোশির মাধ্যমে ইস্রায়েলে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সিন্দাদের য়েসব প্রতিশ্রুতি দিয়েছিলেন তার সব কটিই তিনি পূর্ণ করে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আমি প্রার্থনা করি, প্রভু, আমাদের ঈশ্বর য়ে ভাবে আমাদের পূর্বপুরুষদের সঙ্গে ছিলেন, ঠিক সে ভাবে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ন তিনি আমাদেরও পাশে থাকেন, কখনও আমাদের পরিত্যাগ না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আমি প্রার্থনা করছি য়ে আমরা সকলে তাঁকেই অনুসরণ করব| তাঁর বিধি নির্দেশ ও আদেশগুলি মেনে চল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গুলো তিনি আমাদের পূর্বপুরুষদের হাতে তুলে দি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আমি আশা করছি আমাদের প্রভু ঈশ্বর সর্বদা এই প্রার্থনার কথা এবং আমার অনুরোধ মনে রাখবেন| আ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র্থনা করছি, প্রভু য়েন প্রতিদিন রাজা, তাঁর ভৃত্য ও তাঁর সমস্ত ইস্রায়েলবাসীদের জন্য এগুলো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প্রভু যদি তা করেন তাহলে সমস্ত পৃথিবীবাসী জানতে পারবে য়ে প্রভুই একমাত্র সত্য ঈশ্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এরপর রাজা শলোমন ইস্রায়েলের সমস্ত প্রবীণ ব্যক্তি, পরিবারগোষ্ঠীর প্রধান ও নেতাদের তাঁর কা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রুশালেমে ডেকে পাঠালেন| শলোমন দায়ূদ নগরী থেকে সাক্ষ্যসিন্দুকটি মন্দিরে আনার সময় তাঁর সঙ্গে য়ো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বার জন্য এই সব ব্যক্তিদের ডেকে পাঠিয়ে 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তোমরা সকলে আমাদের প্রভু ঈশ্বরের প্রতি অনুগত এবং সত্যবদ্ধ থাকবে এবং তাঁর বিধি ও আদেশগুলি এখন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তোই ভবিষ্যতেও মেনে চল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অতঃপর এথানীম মাসে অর্থাত্‌ সপ্তম মাসে ফসল সঞ্চয়ের উত্সবের সময় ইস্রায়েলের সমস্ত বাসিন্দা এ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জা শলোমনের সঙ্গে য়োগদান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তারপর রাজা শলোমন ও ইস্রায়েলের লোকরা এক সঙ্গে প্রভুর উদ্দেশ্যে বলিদান 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সমস্ত প্রবীণরা এসে নির্দিষ্ট স্থানে পৌঁছানোর পর যাজ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সেদিন শলোমন মঙ্গল নৈবেদ্য হিসেবে 22,000 গবাদি পশু ও 1,20,000 মেষ বলি দিয়েছিলেন| এভাবে রাজা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ইস্রায়েলের লোকরা মিলে প্রভুর মন্দির উত্সর্গ করে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সেই প্রভুর পবিত্র সিন্দুক, ঈশ্বরের উপাসনার জন্য ব্যবহৃত পবিত্র তাঁবুটি ও তাঁবুর জিনিসপত্র ব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য়ে চলল| লেবীয়রা এই কাজে যাজকদের সাহায্য করে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এছাড়া রাজা শলোমন হোমবলি, শস্য নৈবেদ্য এবং বলিপ্রদত্ত পশুর চর্বি নৈবেদ্য দিয়ে মন্দির প্রাঙ্গণ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ত্সর্গ করলেন| তিনি এরকম করলেন কারণ প্রভুর পিতলের বেদীটি খুব বেশী বড় ছিল না য়ে এত সব নৈবেদ্য ধার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তে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রাজা শলোমন ও ইস্রায়েলের সমস্ত বাসিন্দারা সেই পবিত্র সিন্দুকের সামনে একত্রিত হবার পর অগণিত প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 দেওয়া 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5. সেদিন মন্দিরে থেকে রাজা শলোমন ও ইস্রায়েলের লোকরা এই ভাবে ছুটিউদযাপন করেছিল| উত্তরে হমা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শ দ্বার থেকে দক্ষিণে মিশর পর্য়ন্ত ইস্রায়েলের সমস্ত বাসিন্দাই সেদিন সেখানে উপস্থিত ছিল|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তদিন ধরে পানাহার, উত্সব ও স্ফূর্তির মধ্যে দিয়ে প্রভুর সঙ্গে সময় কাটাল| তারপর আরো সাতদিন সে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ল| অর্থাত্‌ একটানা 14 দিন ধরে তারা উত্সব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তারপর যাজকরা প্রভুর এই পবিত্র সিন্দুকটিকে মন্দিরের পবিত্রতম স্থানে যেখানে সিন্দুক রাখার জায়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খানে স্থাপন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6. পরের দিন শলোমন সকলকে বাড়ীতে ফিরে য়েতে বললেন| তারা সকলে রাজাকে ধন্যবাদ জানিয়ে তাঁর কাছ থে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দায নিয়ে বাড়ি ফিরে গেল| তারা সকলেই প্রভু তাঁর দাস ও ইস্রায়েলের লোকদের জন্য য়েসব ভাল কা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লেন সেই সব ভেবে খুবই উত্ফুল্ল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সিন্দুকটিকে করূব দূতদের মূর্ত্তির ডানার তলায় এমনভাবে রাখা হল, যাতে দেবদূতদের ছড়ানো ডানা সে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ন্দুকটা ও সিন্দুকটার বহন-দণ্ডের ওপর মেলা থা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বহন-দণ্ডগুলো খুবই লম্বা ছিল| পবিত্রতম স্থানের পবিত্র জায়গায় দাঁড়িয়ে যদিও বহনদণ্ডগুলি দে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ত, বাইরে থেকে এই দণ্ডগুলি দেখা য়েত না| এমনকি দণ্ডগুলি এখনও সেই একই জায়গায় রাখা 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সিন্দুকের মধ্যে কেবল দুটি পবিত্র প্রস্তর ফলক রাখা ছিল| প্রস্তর ফলক দুটোই মোশি, হোরেব বলে এক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য়গায় এই সিন্দুকের মধ্যে ভরে রেখেছিলেন| মিশর থেকে বেরিয়ে আসার পর ইস্রায়েলের বাসিন্দারা ঈশ্ব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ঙ্গে একটি চুক্তির ফলস্বরূপ হোরেব নামে জায়গাটিতে থাকতে বাধ্য হ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যাজকরা পবিত্র সিন্দুকটিকে পবিত্রতম স্থানের পবিত্র জায়গায় রেখে বেরিয়ে আসার পর, প্রভুর মন্দির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লৌকিক মেঘেভরে 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মন্দিরটি প্রভুর মহিমাযভরে যাওয়ায় যাজকরা তাঁদের কাজ শেষ করতে পারলেন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তখন শলোমন বললেন:“প্রভু আকাশের ঐ জাজ্বল্যমান সূর্য় নিজেই গড়েছেন, কিন্তু তিনি থাকবার জন্য ঘ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ঘকে বেছে নিয়ে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হে প্রভু, চির দিন তোমার থাকার জন্য আমি এই সুন্দর মন্দিরটি বানি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ইস্রায়েলের সমস্ত বাসিন্দা তখন সেখানে দাঁড়িয়েছিল, তাই রাজা শলোমন তাদের দিকে ফিরে, ঈশ্বর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আশীর্বাদ করতে অনুরোধ 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তারপর শলোমন এক সুদীর্ঘ মন্ত্রোচ্চারণে প্রভুর প্রার্থনা করলেন| তিনি বললেন, “ধন্য 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ইস্রায়েলের ঈশ্বর মহামহিম| আমার পিতা দায়ূদকে তিনি য়ে সব প্রতিশ্রুতি দিয়েছিলেন, তার সবই তিনি পা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ন| প্রভু আমার পিতাকে বলে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আমি আমার সমস্ত লোকদের, ইস্রায়েলীয়দের মিশর থেকে নিয়ে এসেছি, কিন্তু এখনও পর্য়ন্ত আমি আ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ন্দির বানানোর জন্য ইস্রায়েলের কোন নগর বেছে নিই নি| আর আমার লোকদের ইস্রায়েলীয়দের পরিচালনার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নো ব্যক্তিকে মনোনীত করি নি| এবার আমি আমার উপাসনার জন্য জেরুশালেম শহরকে বেছে নিলাম, আর দায়ূদ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ছে নিলাম আমার লোকদের, ইস্রায়েলীয়দের শাসন করার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আমার পিতা দায়ূদ প্রভু ইস্রায়েলের ঈশ্বরের জন্য একটি মন্দির বানাতে খুবই উত্সুক 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8]]></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2026-10-20T09:56:17Z</dcterms:created>
  <dcterms:modified xsi:type="dcterms:W3CDTF">2026-10-20T09:56:17Z</dcterms:modified>
  <dc:title>১ রাজাবলি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