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presProps" Target="presProps.xml"/>
  <Relationship Id="rId67" Type="http://schemas.openxmlformats.org/officeDocument/2006/relationships/viewProps" Target="viewProps.xml"/>
  <Relationship Id="rId6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beginning God created the heaven and the eart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earth was without form, and void; and darkness was upon the face of the deep. And the Spirit of God moved upon the face of the wate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earth was without form, and void; and darkness was upon the face of the deep. And the Spirit of God moved upon the face of the wate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God said, Let there be light: and there was ligh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God saw the light, that it was good: and God divided the light from the darknes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God called the light Day, and the darkness he called Night. And the evening and the morning were the first da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God called the light Day, and the darkness he called Night. And the evening and the morning were the first da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God said, Let there be a firmament in the midst of the waters, and let it divide the waters from the water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God said, Let there be a firmament in the midst of the waters, and let it divide the waters from the water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God made the firmament, and divided the waters which were under the firmament from the waters which were above the firmament: and it was s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God made the firmament, and divided the waters which were under the firmament from the waters which were above the firmament: and it was s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God called the firmament Heaven. And the evening and the morning were the second d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God said, Let the waters under the heaven be gathered together unto one place, and let the dry land appear: and it was s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God said, Let the waters under the heaven be gathered together unto one place, and let the dry land appear: and it was s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God called the dry land Earth; and the gathering together of the waters called he Seas: and God saw that it was go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God called the dry land Earth; and the gathering together of the waters called he Seas: and God saw that it was go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od said, Let the earth bring forth grass, the herb yielding seed, and the fruit tree yielding fruit after his kind, whose seed is in itself, upon the earth: and it was s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od said, Let the earth bring forth grass, the herb yielding seed, and the fruit tree yielding fruit after his kind, whose seed is in itself, upon the earth: and it was s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od said, Let the earth bring forth grass, the herb yielding seed, and the fruit tree yielding fruit after his kind, whose seed is in itself, upon the earth: and it was s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earth brought forth grass, and herb yielding seed after his kind, and the tree yielding fruit, whose seed was in itself, after his kind: and God saw that it was go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earth brought forth grass, and herb yielding seed after his kind, and the tree yielding fruit, whose seed was in itself, after his kind: and God saw that it was go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earth brought forth grass, and herb yielding seed after his kind, and the tree yielding fruit, whose seed was in itself, after his kind: and God saw that it was goo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 evening and the morning were the third da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God said, Let there be lights in the firmament of the heaven to divide the day from the night; and let them be for signs, and for seasons, and for days, and year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God said, Let there be lights in the firmament of the heaven to divide the day from the night; and let them be for signs, and for seasons, and for days, and year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God said, Let there be lights in the firmament of the heaven to divide the day from the night; and let them be for signs, and for seasons, and for days, and year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let them be for lights in the firmament of the heaven to give light upon the earth: and it was s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let them be for lights in the firmament of the heaven to give light upon the earth: and it was s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God made two great lights; the greater light to rule the day, and the lesser light to rule the night: he made the stars als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God made two great lights; the greater light to rule the day, and the lesser light to rule the night: he made the stars als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God set them in the firmament of the heaven to give light upon the eart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o rule over the day and over the night, and to divide the light from the darkness: and God saw that it was go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o rule over the day and over the night, and to divide the light from the darkness: and God saw that it was goo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evening and the morning were the fourth da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God said, Let the waters bring forth abundantly the moving creature that has life, and fowl that may fly above the earth in the open firmament of heave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God said, Let the waters bring forth abundantly the moving creature that has life, and fowl that may fly above the earth in the open firmament of heave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God created great whales, and every living creature that moves, which the waters brought forth abundantly, after their kind, and every winged fowl after his kind: and God saw that it was go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God created great whales, and every living creature that moves, which the waters brought forth abundantly, after their kind, and every winged fowl after his kind: and God saw that it was goo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God created great whales, and every living creature that moves, which the waters brought forth abundantly, after their kind, and every winged fowl after his kind: and God saw that it was goo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God blessed them, saying, Be fruitful, and multiply, and fill the waters in the seas, and let fowl multiply in the ear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God blessed them, saying, Be fruitful, and multiply, and fill the waters in the seas, and let fowl multiply in the ear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the evening and the morning were the fifth day.]]></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od said, Let the earth bring forth the living creature after his kind, cattle, and creeping thing, and beast of the earth after his kind: and it was s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od said, Let the earth bring forth the living creature after his kind, cattle, and creeping thing, and beast of the earth after his kind: and it was s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God made the beast of the earth after his kind, and cattle after their kind, and every thing that creeps upon the earth after his kind: and God saw that it was goo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God made the beast of the earth after his kind, and cattle after their kind, and every thing that creeps upon the earth after his kind: and God saw that it was goo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God said, Let us make man in our image, after our likeness: and let them have dominion over the fish of the sea, and over the fowl of the air, and over the cattle, and over all the earth, and over every creeping thing that creeps upon the eart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God said, Let us make man in our image, after our likeness: and let them have dominion over the fish of the sea, and over the fowl of the air, and over the cattle, and over all the earth, and over every creeping thing that creeps upon the earth.]]></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God said, Let us make man in our image, after our likeness: and let them have dominion over the fish of the sea, and over the fowl of the air, and over the cattle, and over all the earth, and over every creeping thing that creeps upon the earth.]]></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God created man in his own image, in the image of God created he him; male and female created he th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So God created man in his own image, in the image of God created he him; male and female created he th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God blessed them, and God said unto them, Be fruitful, and multiply, and replenish the earth, and subdue it: and have dominion over the fish of the sea, and over the fowl of the air, and over every living thing that moves upon the eart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God blessed them, and God said unto them, Be fruitful, and multiply, and replenish the earth, and subdue it: and have dominion over the fish of the sea, and over the fowl of the air, and over every living thing that moves upon the eart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God blessed them, and God said unto them, Be fruitful, and multiply, and replenish the earth, and subdue it: and have dominion over the fish of the sea, and over the fowl of the air, and over every living thing that moves upon the eart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God said, Behold, I have given you every herb bearing seed, which is upon the face of all the earth, and every tree, in the which is the fruit of a tree yielding seed; to you it shall be for fo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God said, Behold, I have given you every herb bearing seed, which is upon the face of all the earth, and every tree, in the which is the fruit of a tree yielding seed; to you it shall be for fo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God said, Behold, I have given you every herb bearing seed, which is upon the face of all the earth, and every tree, in the which is the fruit of a tree yielding seed; to you it shall be for foo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o every beast of the earth, and to every fowl of the air, and to every thing that creeps upon the earth, wherein there is life, I have given every green herb for food: and it was s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o every beast of the earth, and to every fowl of the air, and to every thing that creeps upon the earth, wherein there is life, I have given every green herb for food: and it was s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o every beast of the earth, and to every fowl of the air, and to every thing that creeps upon the earth, wherein there is life, I have given every green herb for food: and it was s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God saw every thing that he had made, and, behold, it was very good. And the evening and the morning were the sixth da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God saw every thing that he had made, and, behold, it was very good. And the evening and the morning were the sixth d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ஆதியிலே தேவன் வானத்தையும் பூமியையும் சிருஷ்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மியானது ஒழுங்கின்மையும் வெறுமையுமாய் இருந்தது; ஆழத்தின்மேல் இருள் இருந்தது; தேவ ஆவியான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லத்தின்மேல் அசைவாடிக்கொண்டி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ன் வெளிச்சம் உண்டாகக்கடவது என்றார், வெளிச்ச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ளிச்சம் நல்லது என்று தேவன் கண்டார்; வெளிச்சத்தையும் இருளையும் தேவன் வெவ்வேறாகப் பி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ன் வெளிச்சத்துக்குப் பகல் என்று பேரிட்டார், இருளுக்கு இரவு என்று பேரிட்டார்; சாயங்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யற்காலமுமாகி முதலாம் நாள்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தேவன் ஜலத்தின் மத்தியில் ஆகாயவிரிவு உண்டாகக்கடவது என்றும், அது ஜலத்தினின்று ஜல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கக்கடவது என்றும்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வன் ஆகாய விரிவை உண்டு பண்ணி, ஆகாயவிரிவுக்குக் கீழே இருக்கிற ஜலத்திற்கும் ஆகாயவிரிவுக்கு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ஜலத்திற்கும் பிரிவுண்டாக்கினார்; அது அப்படியே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ன் ஆகாயவிரிவுக்கு வானம் என்று பேரிட்டார்; சாயங்காலமும் விடியற்காலமுமாகி இரண்டாம் நாள்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பு தேவன் வானத்தின் கீழே இருக்கிற ஜலம் ஓரிடத்தில் சேரவும், வெட்டாந்தரை காணப்படவும் 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அது அப்படியே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தேவன் வெட்டாந்தரைக்குப் பூமி என்றும், சேர்ந்த ஜலத்திற்குச் சமுத்திரம் என்றும் பேரிட்டார்;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நல்லது என்று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தேவன்: பூமியானது புல்லையும், விதையைப் பிறப்பிக்கும் பூண்டுகளையும், பூமி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ல் தங்கள் விதையையுடைய கனிகளைத் தங்கள் தங்கள் ஜாதியின்படியே கொடுக்கும் கனிவிருட்ச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ப்பிக்கக்கடவது என்றார்; அது அப்படியே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மியானது புல்லையும், தங்கள் ஜாதியின்படியே விதையைப் பிறப்பிக்கும் பூண்டுகளையும் தங்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தியின்படியே தங்களில் தங்கள் விதையையுடைய கனிகளைக் கொடுக்கும் விருட்சங்களையும் முளைப்பித்தது;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நல்லது என்று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சாயங்காலமும் விடியற்காலமுமாகி மூன்றாம் நாள்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பின்பு தேவன் பகலுக்கும் இரவுக்கும் வித்தியாசம் உண்டாகத்தக்கதாக வானம் என்கிற ஆகாய வி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ர்கள் உண்டாகக்கடவது, அவைகள் அடையாளங்களுக்காகவும் காலங்களையும் நாட்களையும் வருஷ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கிறதற்காகவும் இருக்கக்கடவ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கள் பூமியின்மேல் பிரகாசிக்கும்படிக்கு வானம் என்கிற ஆகாய விரிவிலே சுடர்களாயி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அது அப்படியே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வன் பகலை ஆளப் பெரிய சுடரும் இரவை ஆளச் சிறிய சுடரும் ஆகிய இரண்டு மகத்தான சுட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சத்திரங்களையும் உண்டாக்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கள் பூமியின்மேல் பிரகாசி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கலையும் இரவையும் ஆளவும், வெளிச்சத்துக்கும் இருளுக்கும் வித்தியாசம் உண்டாக்கவும், தேவன்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ம் என்கிற ஆகாய விரிவிலே வைத்தார்; தேவன் அது நல்லது என்று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சாயங்காலமும் விடியற்காலமுமாகி நாலாம் நாள்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ன்பு தேவன்: நீந்தும் ஜீவஜந்துக்களையும், பூமியின்மேல் வானம் என்கிற ஆகாயவிரிவிலே ப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களையும், ஜலமானது திரளாய் ஜநிப்பிக்கக்கடவ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ன், மகா மச்சங்களையும் ஜலத்தில் தங்கள் தங்கள் ஜாதியின்படியே திரளாய் ஜநிப்பிக்கப்பட்ட சக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 வாழும் ஜந்துக்களையும் சிறகுள்ள ஜாதி ஜாதியான சகலவிதப்பட்சிகளையும் சிருஷ்டித்தார்; தேவன்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லது என்று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தேவன் அவைகளை ஆசீர்வதித்து, நீங்கள் பலுகிப் பெருகி, சமுத்திர ஜலத்தை நிரப்புங்கள் என்றும், பற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ல் பெருகக்கடவது என்றும்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யங்காலமும் விடியற்காலமுமாகி ஐந்தாம் நாள்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தேவன்: பூமியானது ஜாதிஜாதியான ஜீவஜந்துக்களாகிய நாட்டு மிருகங்களையும், ஊரும் பிராணி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மிருகங்களையும் ஜாதிஜாதியாகப் பிறப்பிக்கக்கடவது என்றார்; அது அப்படியே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வன் பூமியிலுள்ள ஜாதிஜாதியான காட்டு மிருகங்களையும் ஜாதிஜாதியான நாட்டு மிருகங்களையும், பூமி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ம் பிராணிகள் எல்லாவற்றையும் உண்டாக்கினார்; தேவன் அது நல்லது என்று கண்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ன்பு தேவன்: நமது சாயலாகவும் நமது ரூபத்தின்படியேயும் மனுஷனை உண்டாக்குவோமாக;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த்தின் மச்சங்களையும், ஆகாயத்துப் பறவைகளையும், மிருகஜீவன்களையும், பூமியனை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ன்மேல் ஊரும் சகலப் பிராணிகளையும் ஆளக்கட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வன் தம்முடைய சாயலாக மனுஷனைச் சிருஷ்டித்தார், அவனைத் தேவசாயலாகவே சிருஷ்டித்தார், ஆ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மாக அவர்களைச் சிருஷ்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ன்பு தேவன் அவர்களை நோக்கி: நீங்கள் பலுகிப்பெருகி, பூமியை நிரப்பி, அதைக் கீழ்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த்தின் மச்சங்களையும் ஆகாயத்துப் பறவைகளையும், பூமியின்மேல் நடமாடுகிற சகல ஜீவஜந்து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கொள்ளுங்கள் என்று சொல்லி அவர்களை ஆசீர்வ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ன்னும் தேவன்: இதோ, பூமியின்மேல் எங்கும் விதைதரும் சகலவிதப் பூண்டுகளையும், வி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மரங்களாகிய சகலவித விருட்சங்களையும் உங்களுக்குக் கொடுத்தேன், அவைகள்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காரமாயி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பூமியிலுள்ள சகல மிருகஜீவன்களுக்கும், ஆகாயத்திலுள்ள சகல பறவைகளுக்கும், பூமியின்மேல் ஊ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கள் எல்லாவற்றிற்கும் பசுமையான சகல பூண்டுகளையும் ஆகாரமாகக் கொடுத்தேன் என்றார்; அது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ப்பொழுது தேவன் தாம் உண்டாக்கின எல்லாவற்றையும் பார்த்தார், அது மிகவும் நன்றா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ங்காலமும் விடியற்காலமுமாகி ஆறாம் நாள் ஆ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1]]></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2026-10-21T01:49:29Z</dcterms:created>
  <dcterms:modified xsi:type="dcterms:W3CDTF">2026-10-21T01:49:29Z</dcterms:modified>
  <dc:title>ஆதியாகமம்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