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1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இல்ல என் பெலன் இ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ாலந்தில்ல எல்லாம்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ிக்கல உயரல பட்டத்தாரி ஆக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ாலும் வாழ்கிறேனே ஏன்? ஏன்? ஏன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்கிறேன் நிர்மூலமாகமலே இரு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ாலும் நிற்கிறேனே ஏன்? ஏன்? ஏன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ங்கள் நடக்க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ங்கள் நடக்க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யெல்லாம் மாறின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ன்? ஏன்? ஏன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ும் நான் அழிய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ெல்லாம் மறை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மெல்லாம் உடை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ாய் மாறின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ன்? ஏன்? ஏன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ும் தோற்று போக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ாலும் வாழ்கிற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ன்? ஏன்? ஏன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ராட்டங்கள் முடியல பாடுகளும் தீர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ாலும் இருக்குற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ன்? ஏன்? ஏன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கிருபை கிருபை கிருபை –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2026-09-15T10:57:35Z</dcterms:created>
  <dcterms:modified xsi:type="dcterms:W3CDTF">2026-09-15T10:57:35Z</dcterms:modified>
  <dc:title>துதிப் பாடல்கள் : 599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