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இல்ல என் பெலன்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ாலந்தில்ல எல்லா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ிக்கல உயரல பட்டத்தாரி ஆ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வாழ்கிறேனே 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்கிறேன் நிர்மூலமாகமலே இ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நிற்கிறேனே 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நடக்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ெல்லாம்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நான் அழிய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மற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ெல்லாம் உட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மாறின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தோற்று போ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வாழ்கி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ராட்டங்கள் முடியல பாடுகளும் தீர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இருக்குற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? ஏன்? ஏ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ருபை கிருபை கிருபை –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2026-07-30T13:14:38Z</dcterms:created>
  <dcterms:modified xsi:type="dcterms:W3CDTF">2026-07-30T13:14:38Z</dcterms:modified>
  <dc:title>துதிப் பாடல்கள் : 599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