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rethren, my heart's desire and prayer to God for Israel is, that they might be save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rethren, my heart's desire and prayer to God for Israel is, that they might be save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 I bear them record that they have a zeal of God, but not according to knowledg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 I bear them record that they have a zeal of God, but not according to knowledg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they being ignorant of God's righteousness, and going about to establish their own righteousness, have not submitted themselves unto the righteousness of Go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they being ignorant of God's righteousness, and going about to establish their own righteousness, have not submitted themselves unto the righteousness of Go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or Christ is the end of the law for righteousness to every one that believe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Moses describes the righteousness which is of the law, That the man which does those things shall live by them.]]></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Moses describes the righteousness which is of the law, That the man which does those things shall live by them.]]></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the righteousness which is of faith speaks likewise, Say not in yours heart, Who shall ascend into heaven? (that is, to bring Christ down from abov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Or, Who shall descend into the deep? (that is, to bring up Christ again from the dea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Or, Who shall descend into the deep? (that is, to bring up Christ again from the dea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what says it? The word is nigh you, even in your mouth, and in your heart: that is, the word of faith, which we preach;]]></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what says it? The word is nigh you, even in your mouth, and in your heart: that is, the word of faith, which we preach;]]></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at if you shall confess with your mouth the Lord Jesus, and shall believe in yours heart that God has raised him from the dead, you shall be save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at if you shall confess with your mouth the Lord Jesus, and shall believe in yours heart that God has raised him from the dead, you shall be save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with the heart man believes unto righteousness; and with the mouth confession is made unto salvatio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the scripture says, Whosoever believes on him shall not be ashame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For there is no difference between the Jew and the Greek: for the same Lord over all is rich unto all that call upon him.]]></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For there is no difference between the Jew and the Greek: for the same Lord over all is rich unto all that call upon him.]]></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or whosoever shall call upon the name of the Lord shall be save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How then shall they call on him in whom they have not believed? and how shall they believe in him of whom they have not heard? and how shall they hear without a preache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How then shall they call on him in whom they have not believed? and how shall they believe in him of whom they have not heard? and how shall they hear without a preacher?]]></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ow shall they preach, except they be sent? as it is written, How beautiful are the feet of them that preach the gospel of peace, and bring glad tidings of good thing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ow shall they preach, except they be sent? as it is written, How beautiful are the feet of them that preach the gospel of peace, and bring glad tidings of good thing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ut they have not all obeyed the gospel. For Isaiah says, Lord, who has believed our report?]]></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ut they have not all obeyed the gospel. For Isaiah says, Lord, who has believed our report?]]></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So then faith comes by hearing, and hearing by the word of Go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ut I say, Have they not heard? Yes verily, their sound went into all the earth, and their words unto the ends of the worl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ut I say, Have they not heard? Yes verily, their sound went into all the earth, and their words unto the ends of the worl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ut I say, Did not Israel know? First Moses says, I will provoke you to jealousy by them that are no people, and by a foolish nation I will anger you.]]></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ut I say, Did not Israel know? First Moses says, I will provoke you to jealousy by them that are no people, and by a foolish nation I will anger you.]]></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ut I say, Did not Israel know? First Moses says, I will provoke you to jealousy by them that are no people, and by a foolish nation I will anger you.]]></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Isaiah is very bold, and says, I was found of them that sought me not; I was made manifest unto them that asked not after m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Isaiah is very bold, and says, I was found of them that sought me not; I was made manifest unto them that asked not after m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ut to Israel he says, All day long I have stretched forth my hands unto a disobedient and gainsaying peopl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ut to Israel he says, All day long I have stretched forth my hands unto a disobedient and gainsaying peopl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8388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ரோமர் : 1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சகோதரரே, இஸ்ரவேலர் இரட்சிக்கப்படவேண்டும் என்பதே என் இருதயத்தின் விருப்பமும் நான் 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ச்செய்யும் விண்ணப்பமுமா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தேவனைப்பற்றி அவர்களுக்கு வைராக்கியமுண்டென்று அவர்களைக் குறித்துச் சாட்சிசொல்லுகிறேன்; ஆகிலும்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க்கேற்ற வைராக்கிய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எப்படியென்றால், அவர்கள் தேவநீதியை அறியாமல், தங்கள் சுயநீதியை நிலைநிறுத்தத் தேடுகிறப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நீதிக்குக் கீழ்ப்படியாதி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விசுவாசிக்கிற எவனுக்கும் நீதி உண்டாகும்படியாகக் கிறிஸ்து நியாயப்பிரமாணத்தின் முடிவாயி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மோசே நியாயப்பிரமாணத்தினாலாகும் நீதியைக்குறித்து: இவைகளைச் செய்கிற மனுஷன் இவைகளால் பிழை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எழுதி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விசுவாசத்தினாலாகும் நீதியானது: கிறிஸ்துவை இறங்கிவரப்பண்ணும்படி பரலோகத்துக்கு ஏறுகிறவன் 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ல்லது கிறிஸ்துவை மரித்தோரிலிருந்து ஏறிவரப்பண்ணும்படி பாதாளத்துக்கு இறங்குகிறவன் யார்? என்று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ள்ளத்திலே சொல்லாதிருப்பாயாக என்று சொல்லுகிறதும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இந்த வார்த்தை எனக்குச் சமீபமாய் உன் வாயிலும் உன் இருதயத்திலும் இருக்கிறது என்றும் சொல்லு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த வார்த்தை நாங்கள் பிரசங்கிக்கிற விசுவாசத்தின் வார்த்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என்னவென்றால், கர்த்தராகிய இயேசுவை நீ உன் வாயினாலே அறிக்கையிட்டு, தேவன் அவரை மரித்தோரி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ப்பினாரென்று உன் இருதயத்திலே விசுவாசித்தால் இரட்சிக்கப்படு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நீதியுண்டாக இருதயத்திலே விசுவாசிக்கப்படும், இரட்சிப்புண்டாக வாயினாலே அறிக்கைபண்ண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வரை விசுவாசிக்கிறவன் எவனோ அவன் வெட்கப்படுவதில்லையென்று வேதம் சொல்லு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யூதனென்றும் கிரேக்கனென்றும் வித்தியாசமே இல்லை; எல்லாருக்குங் கர்த்தரானவர் தம்மை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ழுதுகொள்ளுகிற யாவருக்கும் ஐசுவரியசம்பன்னராயி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ஆதலால் கர்த்தருடைய நாமத்தைத் தொழுதுகொள்ளுகிற எவனும் இரட்சிக்கப்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ரை விசுவாசியாதவர்கள் எப்படி அவரைத் தொழுதுகொள்ளுவார்கள்? அவரைக்குறித்துக் கேள்விப்படாத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ப்படி விசுவாசிப்பார்கள்? பிரசங்கிக்கிறவன் இல்லாவிட்டால் எப்படிக் கேள்விப்ப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னுப்பப்படாவிட்டால் எப்படிப் பிரசங்கிப்பார்கள் சமாதானத்தைக்கூறி, நற்காரியங்களைச் சுவிசேஷ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க்கிறவர்களுடைய பாதங்கள் எவ்வளவு அழகானவைகள் என்று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ஆனாலும் சுவிசேஷத்துக்கு எல்லாரும் கீழ்ப்படியவில்லை. அதைக்குறித்து ஏசாயா: கர்த்தாவே, எ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மாய்க் கேள்விப்பட்டதை விசுவாசித்தவன் யார் என்று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ஆதலால் விசுவாசம் கேள்வியினாலே வரும், கேள்வி தேவனுடைய வசனத்தினாலே 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இப்படியிருக்க, அவர்கள் கேள்விப்படவில்லையா என்று கேட்கிறேன்; கேள்விப்பட்டார்கள், அவைகளின் ச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மியெங்கும் அவைகளின் வசனங்கள் பூச்சக்கரத்துக் கடைசிவரைக்கும் செல்லு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இஸ்ரவேலர் அதை அறியவில்லையா என்று கேட்கிறேன், அறிந்தார்கள். முதலாவது, மோசே: எ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ல்லாதவர்களைக்கொண்டு நான் உங்களுக்கு எரிச்சல் உண்டாக்குவேன்; புத்தியீனமுள்ள ஜனங்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க் கோபமூட்டு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ல்லாமலும் ஏசாயா: என்னைத் தேடாதவர்களாலே கண்டறியப்பட்டேன். என்னை விசாரித்துக் கேளாதவர்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யரங்கமானேன் என்று தைரியங்கொண்டு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இஸ்ரவேலரைக் குறித்தோ: கீழ்ப்படியாதவர்களும் எதிர்த்துப் பேசுகிறவர்களுமாயிருக்கிற ஜனங்களிடத்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ள்முழுதும் என் கைகளை நீட்டினேன் என்று அவன் சொல்லி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0]]></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2026-11-01T21:13:36Z</dcterms:created>
  <dcterms:modified xsi:type="dcterms:W3CDTF">2026-11-01T21:13:36Z</dcterms:modified>
  <dc:title>ரோமர் : 10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