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ave mercy upon me, O God, according to your loving kindness: according unto the multitude of your tender mercies blot out my transgress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ave mercy upon me, O God, according to your loving kindness: according unto the multitude of your tender mercies blot out my transgress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ash me thoroughly from mine iniquity, and cleanse me from my si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I acknowledge my transgressions: and my sin is ever before m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gainst you, you only, have I sinned, and done this evil in your sight: that you might be justified when you speak, and be clear when you judg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gainst you, you only, have I sinned, and done this evil in your sight: that you might be justified when you speak, and be clear when you judg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gainst you, you only, have I sinned, and done this evil in your sight: that you might be justified when you speak, and be clear when you judg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Behold, I was formed in iniquity; and in sin did my mother conceive m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hold, you desire truth in the inward parts: and in the hidden part you shall make me to know wisdom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ehold, you desire truth in the inward parts: and in the hidden part you shall make me to know wisdom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me with hyssop, and I shall be clean: wash me, and I shall be whiter than snow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Purge me with hyssop, and I shall be clean: wash me, and I shall be whiter than snow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ake me to hear joy and gladness; that the bones which you have broken may rejoic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Make me to hear joy and gladness; that the bones which you have broken may rejoic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ide your face from my sins, and blot out all mine iniquitie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Create in me a clean heart, O God; and renew a right spirit within m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ast me not away from your presence; and take not your holy spirit from me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Cast me not away from your presence; and take not your holy spirit from me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store unto me the joy of your salvation; and uphold me with your free spiri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Restore unto me the joy of your salvation; and uphold me with your free spiri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n will I teach transgressors your ways; and sinners shall be converted unto you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from blood guiltiness, O God, you God of my salvation: and my tongue shall sing aloud of your righteousnes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Deliver me from blood guiltiness, O God, you God of my salvation: and my tongue shall sing aloud of your righteousnes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 Lord, open you my lips; and my mouth shall show forth your prai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you desire not sacrifice; else would I give it: you delight not in burnt offering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acrifices of God are a broken spirit: a broken and a contrite heart, O God, you will not despis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 sacrifices of God are a broken spirit: a broken and a contrite heart, O God, you will not despis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Do good in your good pleasure unto Zion: build you the walls of Jerusalem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shall you be pleased with the sacrifices of righteousness, with burnt offering and whole burnt offering: then shall they offer bullocks upon yours alta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n shall you be pleased with the sacrifices of righteousness, with burnt offering and whole burnt offering: then shall they offer bullocks upon yours alta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1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உமது கிருபையின்படி எனக்கு இரங்கும், உமது மிகுந்த இரக்கங்களின்படி என் மீறுதல்கள் நீங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ச் சுத்திக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அக்கிரமம் நீங்க என்னை முற்றிலும் கழுவி, என் பாவமற என்னைச் சுத்திகர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மீறுதல்களை நான் அறிந்திருக்கிறேன்; என் பாவம் எப்பொழுதும் எனக்கு முன்பாக நிற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ரீர் ஒருவருக்கே விரோதமாக நான் பாவஞ்செய்து, உமது கண்களுக்கு முன்பாகப் பொல்லாங்கான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ப்பித்தேன்; நீர் பேசும்போது உம்முடைய நீதி விளங்கவும், நீர் நியாயந்தீர்க்கும்போது உம்ம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ம் விளங்கவும் இதை அறிக்கையிடு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ோ, நான் துர்க்குணத்தில் உருவானேன்; என் தாய் என்னைப் பாவத்தில் கர்ப்பந்தரித்த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உள்ளத்தில் உண்மையாயிருக்க விரும்புகிறீர்; அந்தக்கரணத்தில் ஞானத்தை என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ெரியப்படுத்து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என்னை ஈசோப்பினால் சுத்திகரியும், அப்பொழுது நான் சுத்தமாவேன்; என்னைக் கழுவியருளும், அப்பொழு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உறைந்த மழையிலும் வெண்மையா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சந்தோஷமும் மகிழ்ச்சியும் கேட்கும்படி செய்யும், அப்பொழுது நீர் நொறுக்கின எலும்பு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ாவங்களைப் பாராதபடிக்கு நீர் உமது முகத்தை மறைத்து, என் அக்கிரமங்களையெல்லாம் நீக்கிய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சுத்த இருதயத்தை என்னிலே சிருஷ்டியும், நிலைவரமான ஆவியை என் உள்ளத்திலே புதுப்ப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து சமுகத்தை விட்டு என்னைத் தள்ளாமலும், உமது பரிசுத்த ஆவியை என்னிடத்த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க்கொள்ளாமலும் இ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து இரட்சணியத்தின் சந்தோஷத்தைத் திரும்பவும் எனக்குத் தந்து, உற்சாகமான ஆவி என்னைத் தாங்கும்ப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ாதகருக்கு உமது வழிகளை உபதேசிப்பேன்; பாவிகள் உம்மிடத்தில் மனந்திரும்ப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ேவனே, என்னை இரட்சிக்குந் தேவனே, இரத்தப்பழிகளுக்கு என்னை நீங்கலாக்கிவிடும்; அப்பொழுது என் நாவ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நீதியைக் கெம்பீரமாய்ப் பா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ண்டவரே, என் உதடுகளைத் திறந்தருளும்; அப்பொழுது என் வாய் உம்முடைய புகழை அறிவ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லியை நீர் விரும்புகிறதில்லை, விரும்பினால் செலுத்துவேன்; தகனபலியும் உமக்குப் பிரியமானத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க்கேற்கும் பலிகள் நொறுங்குண்ட ஆவிதான்; தேவனே, நொறுங்குண்டதும் நருங்குண்டதுமான இருத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 புறக்கணிய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ீயோனுக்கு உமது பிரியத்தின்படி நன்மைசெய்யும்: எருசலேமின் மதில்களைக் கட்டுவீர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கனபலியும் சர்வாங்க தகனபலியுமாகிய நீதியின்பலிகளில் பிரியப்படுவீர்; அப்பொழுது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ீடத்தின்மேல் காளைகளைப் பலியி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5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2026-11-02T20:55:25Z</dcterms:created>
  <dcterms:modified xsi:type="dcterms:W3CDTF">2026-11-02T20:55:25Z</dcterms:modified>
  <dc:title>சங்கீதம் : 51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