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hab had seventy sons in Samaria. And Jehu wrote letters, and sent to Samaria, unto the rulers of Jezreel, to the elders, and to them that brought up Ahab's children,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hab had seventy sons in Samaria. And Jehu wrote letters, and sent to Samaria, unto the rulers of Jezreel, to the elders, and to them that brought up Ahab's children,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hab had seventy sons in Samaria. And Jehu wrote letters, and sent to Samaria, unto the rulers of Jezreel, to the elders, and to them that brought up Ahab's children, say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as soon as this letter comes to you, seeing your master's sons are with you, and there are with you chariots and horses, a fenced city also, and armou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as soon as this letter comes to you, seeing your master's sons are with you, and there are with you chariots and horses, a fenced city also, and armou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ook even out the best and fittest of your master's sons, and set him on his father's throne, and fight for your master's hous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ook even out the best and fittest of your master's sons, and set him on his father's throne, and fight for your master's hous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ook even out the best and fittest of your master's sons, and set him on his father's throne, and fight for your master's hous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they were exceedingly afraid, and said, Behold, two kings stood not before him: how then shall we stan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they were exceedingly afraid, and said, Behold, two kings stood not before him: how then shall we st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that was over the house, and he that was over the city, the elders also, and the bringers up of the children, sent to Jehu, saying, We are your servants, and will do all that you shall bid us; we will not make any king: do you that which is good in yours ey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that was over the house, and he that was over the city, the elders also, and the bringers up of the children, sent to Jehu, saying, We are your servants, and will do all that you shall bid us; we will not make any king: do you that which is good in yours ey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that was over the house, and he that was over the city, the elders also, and the bringers up of the children, sent to Jehu, saying, We are your servants, and will do all that you shall bid us; we will not make any king: do you that which is good in yours ey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that was over the house, and he that was over the city, the elders also, and the bringers up of the children, sent to Jehu, saying, We are your servants, and will do all that you shall bid us; we will not make any king: do you that which is good in yours ey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e wrote a letter the second time to them, saying, If all of you be mine, and if all of you will hearken unto my voice, take all of you the heads of the men your master's sons, and come to me to Jezreel by tomorrow this time. Now the king's sons, being seventy persons, were with the great men of the city, which brought them up.]]></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e wrote a letter the second time to them, saying, If all of you be mine, and if all of you will hearken unto my voice, take all of you the heads of the men your master's sons, and come to me to Jezreel by tomorrow this time. Now the king's sons, being seventy persons, were with the great men of the city, which brought them up.]]></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e wrote a letter the second time to them, saying, If all of you be mine, and if all of you will hearken unto my voice, take all of you the heads of the men your master's sons, and come to me to Jezreel by tomorrow this time. Now the king's sons, being seventy persons, were with the great men of the city, which brought them up.]]></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e wrote a letter the second time to them, saying, If all of you be mine, and if all of you will hearken unto my voice, take all of you the heads of the men your master's sons, and come to me to Jezreel by tomorrow this time. Now the king's sons, being seventy persons, were with the great men of the city, which brought them up.]]></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the letter came to them, that they took the king's sons, and slew seventy persons, and put their heads in baskets, and sent him them to Jezre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the letter came to them, that they took the king's sons, and slew seventy persons, and put their heads in baskets, and sent him them to Jezre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came a messenger, and told him, saying, They have brought the heads of the king's sons. And he said, Lay all of you them in two heaps at the entering in of the gate until the morn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came a messenger, and told him, saying, They have brought the heads of the king's sons. And he said, Lay all of you them in two heaps at the entering in of the gate until the morn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e morning, that he went out, and stood, and said to all the people, All of you be righteous: behold, I conspired against my master, and slew him: but who slew all thes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e morning, that he went out, and stood, and said to all the people, All of you be righteous: behold, I conspired against my master, and slew him: but who slew all thes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e morning, that he went out, and stood, and said to all the people, All of you be righteous: behold, I conspired against my master, and slew him: but who slew all thes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Know now that there shall fall unto the earth nothing of the word of the LORD, which the LORD spoke concerning the house of Ahab: for the LORD has done that which he spoke by his servant Elija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Know now that there shall fall unto the earth nothing of the word of the LORD, which the LORD spoke concerning the house of Ahab: for the LORD has done that which he spoke by his servant Elija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Know now that there shall fall unto the earth nothing of the word of the LORD, which the LORD spoke concerning the house of Ahab: for the LORD has done that which he spoke by his servant Elija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Jehu slew all that remained of the house of Ahab in Jezreel, and all his great men, and his kinsfolks, and his priests, until he left him none remaining.]]></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Jehu slew all that remained of the house of Ahab in Jezreel, and all his great men, and his kinsfolks, and his priests, until he left him none remainin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Jehu slew all that remained of the house of Ahab in Jezreel, and all his great men, and his kinsfolks, and his priests, until he left him none remain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arose and departed, and came to Samaria. And as he was at the shearing house in the wa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arose and departed, and came to Samaria. And as he was at the shearing house in the wa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Jehu met with the brethren of Ahaziah king of Judah, and said, Who are all of you? And they answered, We are the brethren of Ahaziah; and we go down to salute the children of the king and the children of the que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Jehu met with the brethren of Ahaziah king of Judah, and said, Who are all of you? And they answered, We are the brethren of Ahaziah; and we go down to salute the children of the king and the children of the que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Jehu met with the brethren of Ahaziah king of Judah, and said, Who are all of you? And they answered, We are the brethren of Ahaziah; and we go down to salute the children of the king and the children of the que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Take them alive. And they took them alive, and slew them at the pit of the shearing house, even two and forty men; neither left he any of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Take them alive. And they took them alive, and slew them at the pit of the shearing house, even two and forty men; neither left he any of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Take them alive. And they took them alive, and slew them at the pit of the shearing house, even two and forty men; neither left he any of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he was departed thence, he lighted on Jehonadab the son of Rechab coming to meet him: and he saluted him, and said to him, Is yours heart right, as my heart is with your heart? And Jehonadab answered, It is. If it be, give me yours hand. And he gave him his hand; and he took him up to him into the chario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he was departed thence, he lighted on Jehonadab the son of Rechab coming to meet him: and he saluted him, and said to him, Is yours heart right, as my heart is with your heart? And Jehonadab answered, It is. If it be, give me yours hand. And he gave him his hand; and he took him up to him into the chario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he was departed thence, he lighted on Jehonadab the son of Rechab coming to meet him: and he saluted him, and said to him, Is yours heart right, as my heart is with your heart? And Jehonadab answered, It is. If it be, give me yours hand. And he gave him his hand; and he took him up to him into the chario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he was departed thence, he lighted on Jehonadab the son of Rechab coming to meet him: and he saluted him, and said to him, Is yours heart right, as my heart is with your heart? And Jehonadab answered, It is. If it be, give me yours hand. And he gave him his hand; and he took him up to him into the chario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he was departed thence, he lighted on Jehonadab the son of Rechab coming to meet him: and he saluted him, and said to him, Is yours heart right, as my heart is with your heart? And Jehonadab answered, It is. If it be, give me yours hand. And he gave him his hand; and he took him up to him into the chario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Come with me, and see my zeal for the LORD. So they made him ride in his chario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Come with me, and see my zeal for the LORD. So they made him ride in his chario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he came to Samaria, he slew all that remained unto Ahab in Samaria, till he had destroyed him, according to the saying of the LORD, which he spoke to Elija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he came to Samaria, he slew all that remained unto Ahab in Samaria, till he had destroyed him, according to the saying of the LORD, which he spoke to Elija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hu gathered all the people together, and said unto them, Ahab served Baal a little; but Jehu shall serve him muc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hu gathered all the people together, and said unto them, Ahab served Baal a little; but Jehu shall serve him muc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call unto me all the prophets of Baal, all his servants, and all his priests; let none be lacking: for I have a great sacrifice to do to Baal; whosoever shall be lacking, he shall not live. But Jehu did it in subtlety, to the intent that he might destroy the worshippers of Baa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call unto me all the prophets of Baal, all his servants, and all his priests; let none be lacking: for I have a great sacrifice to do to Baal; whosoever shall be lacking, he shall not live. But Jehu did it in subtlety, to the intent that he might destroy the worshippers of Baa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call unto me all the prophets of Baal, all his servants, and all his priests; let none be lacking: for I have a great sacrifice to do to Baal; whosoever shall be lacking, he shall not live. But Jehu did it in subtlety, to the intent that he might destroy the worshippers of Baa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call unto me all the prophets of Baal, all his servants, and all his priests; let none be lacking: for I have a great sacrifice to do to Baal; whosoever shall be lacking, he shall not live. But Jehu did it in subtlety, to the intent that he might destroy the worshippers of Baa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ehu said, Proclaim a solemn assembly for Baal. And they proclaimed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Jehu sent through all Israel: and all the worshippers of Baal came, so that there was not a man left that came not. And they came into the house of Baal; and the house of Baal was full from one end to anothe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Jehu sent through all Israel: and all the worshippers of Baal came, so that there was not a man left that came not. And they came into the house of Baal; and the house of Baal was full from one end to anoth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Jehu sent through all Israel: and all the worshippers of Baal came, so that there was not a man left that came not. And they came into the house of Baal; and the house of Baal was full from one end to anoth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said unto him that was over the vestry, Bring forth vestments for all the worshippers of Baal. And he brought them forth vestment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said unto him that was over the vestry, Bring forth vestments for all the worshippers of Baal. And he brought them forth vestment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ehu went, and Jehonadab the son of Rechab, into the house of Baal, and said unto the worshippers of Baal, Search, and look that there be here with you none of the servants of the LORD, but the worshippers of Baal onl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ehu went, and Jehonadab the son of Rechab, into the house of Baal, and said unto the worshippers of Baal, Search, and look that there be here with you none of the servants of the LORD, but the worshippers of Baal onl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ehu went, and Jehonadab the son of Rechab, into the house of Baal, and said unto the worshippers of Baal, Search, and look that there be here with you none of the servants of the LORD, but the worshippers of Baal onl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went in to offer sacrifices and burnt offerings, Jehu appointed fourscore men without, and said, If any of the men whom I have brought into your hands escape, he that lets him go, his life shall be for the life of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went in to offer sacrifices and burnt offerings, Jehu appointed fourscore men without, and said, If any of the men whom I have brought into your hands escape, he that lets him go, his life shall be for the life of hi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went in to offer sacrifices and burnt offerings, Jehu appointed fourscore men without, and said, If any of the men whom I have brought into your hands escape, he that lets him go, his life shall be for the life of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as soon as he had made an end of offering the burnt offering, that Jehu said to the guard and to the captains, Go in, and slay them; let none come forth. And they stroke them with the edge of the sword; and the guard and the captains cast them out, and went to the city of the house of Baa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as soon as he had made an end of offering the burnt offering, that Jehu said to the guard and to the captains, Go in, and slay them; let none come forth. And they stroke them with the edge of the sword; and the guard and the captains cast them out, and went to the city of the house of Baa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as soon as he had made an end of offering the burnt offering, that Jehu said to the guard and to the captains, Go in, and slay them; let none come forth. And they stroke them with the edge of the sword; and the guard and the captains cast them out, and went to the city of the house of Baa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brought forth the images out of the house of Baal, and burned them.]]></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brake down the image of Baal, and brake down the house of Baal, and made it a draught house unto this day.]]></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brake down the image of Baal, and brake down the house of Baal, and made it a draught house unto this day.]]></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us Jehu destroyed Baal out of Israel.]]></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vertheless from the sins of Jeroboam the son of Nebat, who made Israel to sin, Jehu departed not from after them, to know, the golden calves that were in Bethel, and that were in Da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vertheless from the sins of Jeroboam the son of Nebat, who made Israel to sin, Jehu departed not from after them, to know, the golden calves that were in Bethel, and that were in Da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LORD said unto Jehu, Because you have done well in executing that which is right in mine eyes, and have done unto the house of Ahab according to all that was in mine heart, your children of the fourth generation shall sit on the throne of Israel.]]></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LORD said unto Jehu, Because you have done well in executing that which is right in mine eyes, and have done unto the house of Ahab according to all that was in mine heart, your children of the fourth generation shall sit on the throne of Israel.]]></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LORD said unto Jehu, Because you have done well in executing that which is right in mine eyes, and have done unto the house of Ahab according to all that was in mine heart, your children of the fourth generation shall sit on the throne of Israel.]]></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Jehu took no heed to walk in the law of the LORD God of Israel with all his heart: for he departed not from the sins of Jeroboam, which made Israel to sin.]]></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Jehu took no heed to walk in the law of the LORD God of Israel with all his heart: for he departed not from the sins of Jeroboam, which made Israel to si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Jehu took no heed to walk in the law of the LORD God of Israel with all his heart: for he departed not from the sins of Jeroboam, which made Israel to si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n those days the LORD began to cut Israel short: and Hazael stroke them in all the coasts of Israel;]]></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n those days the LORD began to cut Israel short: and Hazael stroke them in all the coasts of Israel;]]></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rom Jordan eastward, all the land of Gilead, the Gadites, and the Reubenites, and the Manassites, from Aroer, which is by the river Arnon, even Gilead and Bashan.]]></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rom Jordan eastward, all the land of Gilead, the Gadites, and the Reubenites, and the Manassites, from Aroer, which is by the river Arnon, even Gilead and Bashan.]]></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rom Jordan eastward, all the land of Gilead, the Gadites, and the Reubenites, and the Manassites, from Aroer, which is by the river Arnon, even Gilead and Bashan.]]></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ow the rest of the acts of Jehu, and all that he did, and all his might, are they not written in the book of the chronicles of the kings of Israel?]]></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ow the rest of the acts of Jehu, and all that he did, and all his might, are they not written in the book of the chronicles of the kings of Israel?]]></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hu slept with his fathers: and they buried him in Samaria. And Jehoahaz his son reigned in his positio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hu slept with his fathers: and they buried him in Samaria. And Jehoahaz his son reigned in his position.]]></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time that Jehu reigned over Israel in Samaria was twenty and eight year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காபுக்குச் சமாரியாவிலே எழுபது குமாரர் இருந்தபடியினால், யெகூ சமாரியாவிலிருக்கிற யெஸ்ரயே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கிய மூப்பரிடத்துக்கும், ஆகாபுடைய பிள்ளைகளை வளர்க்கிறவர்களிடத்துக்கும் நிரு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ல்: உங்கள் ஆண்டவனுடைய குமாரர்கள் உங்களோடிருக்கிறார்களே; இரதங்களும், குதிரைகளும், அர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மும் ஆயுதங்களும் உங்களுக்கு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ப்போதும் இந்த நிருபம் உங்களிடத்தில் வரும்போது நீங்கள் உங்கள் ஆண்டவனுடைய குமாரரில் உத்தம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யுமாயிருக்கிறவனைப் பார்த்து, அவனை அவன் தகப்பனுடைய சிங்காசனத்தின்மேல் வைத்து, உங்கள் ஆண்ட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க்காக யுத்தம்பண்ணுங்கள் என்று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மிகவும் பயந்து: இதோ, இரண்டு ராஜாக்கள் அவனுக்கு முன்பாக நிற்கவில்லையே; நாங்கள் எ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அரமனை விசாரிப்புக்காரனும், நகர விசாரிப்புக்காரனும், மூப்பரும், பிள்ளை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ப்புக்காரரும்: நாங்கள் உமது அடியார்கள், நீர் எங்களுக்குச் சொல்வதையெல்லாம் செய்வோ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யும் ராஜாவாக்குவதில்லை; உமது பார்வைக்குச் சம்மதியானதைச் செய்யும் என்று யெகூவு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அவன்: அவர்களுக்கு இரண்டாம் நிருபத்தை எழுதினான்; அதில்: நீங்கள் என் பட்சத்தில் 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சொல்லைக் கேட்பீர்களானால், உங்கள் ஆண்டவனுடைய குமாரனின் தலைகளை வாங்கி, நாளை இந்நே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ஸ்ரயேலுக்கு என்னிடத்தில் வாருங்கள் என்று எழுதியிருந்தது. ராஜாவின் குமாரராகிய எழுபதுபேரு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ர்க்கிற பட்டணத்தின் பெரிய மனுஷரோடு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ந்த நிருபம் அவர்களிடத்தில் வந்தபோது, அவர்கள் ராஜாவின் குமாரராகிய எழுபதுபேரையும் பிடித்து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லைகளைக் கூடைகளில் வைத்து, யெஸ்ரயேலிலிருக்கிற அவனிடத்திற்கு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னுப்பப்பட்ட ஆள் வந்து: ராஜகுமாரரின் தலைகளைக் கொண்டுவந்தார்கள் என்று அவனுக்கு அறிவித்த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ற்காலமட்டும் அவைகளை ஒலிமுகவாசலில் இரண்டு குவியலாகக் குவித்து வையு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றுநாள் காலமே அவன் வெளியே வந்து நின்று, சகல ஜனங்களையும் நோக்கி: நீங்கள் நீதிமான்களல்லவா? இ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க்கு விரோதமாகக் கட்டுப்பாடுபண்ணி அவனைக் கொன்றுபோட்டேனே; ஆனாலும் இவர்கள் எல்லாரையும் கொன்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தலால் கர்த்தர் ஆகாபின் குடும்பத்தாருக்கு விரோதமாகச் சொன்ன கர்த்தருடைய வார்த்தைகளில் ஒ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விழவில்லை என்பதை அறிந்து கொள்ளுங்கள்; கர்த்தர் தம்முடைய ஊழியக்காரனாகிய எலியாவை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ச் செய்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ஸ்ரயேலிலும் ஆகாபின் குடும்பத்தாரில் மீதியான யாவரையும், அவனுக்கு இருந்த எல்லா மந்தி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ச்சேர்ந்த மனுஷரையும், அவனுடைய ஆசாரியர்களையும், அவனுக்கு ஒருவரையும் மீதியாக வைக்காதபடிக்கு 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அவன் எழுந்து சமாரியாவுக்குப் போகப் புறப்பட்டான்; வழியிலே அவன் ஆட்டுமயிர் கத்த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ப்பரின் ஊர் இருக்கும் இடத்துக்கு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தாவின் ராஜாவாகிய அகசியாவின் சகோதரரை அங்கே கண்டு, நீங்கள் யார் என்று கேட்டான். அவர்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சியாவின் சகோதரர்; நாங்கள் ராஜாவின் பிள்ளைகளையும் ராஜஸ்திரீயின் பிள்ளைகளையும் வினவுகிற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ன்: இவர்களை உயிரோடே பிடியுங்கள் என்றான்; அவர்களை உயிரோடே பிடித்து, நாற்பத்தி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ளாகிய அவர்களை ஆட்டுமயிர் கத்தரிக்கிற துரவண்டையிலே வெட்டிப் போட்டார்கள்; அவர்களில் ஒருவ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மீதியாக வி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அவ்விடம் விட்டுப் புறப்பட்ட போது, தனக்கு எதிர்ப்பட்ட ரேகாபின் குமாரனாகிய யோனதா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து, அவனை உபசரித்து: என் இருதயம் உன் இருதயத்தோடே செம்மையாய் இருக்கிறதுபோல உன் இருத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யாயிருக்கிறதா என்று கேட்டான். அதற்கு யோனதாப்: அப்படியே இ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ருக்கிறதானால், உன் கையைத் தா என்று சொன்னான்; அவன் தன் கையைக் கொடுத்தபோது, அ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த்தில் இரதத்தின்மேல் ஏறிவர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என்னோடே கூடவந்து கர்த்தருக்காக எனக்கு இருக்கிற பக்திவைராக்கியத்தைப் பார் என்றான்;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 அவன் இரதத்தின்மேல் ஏற்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சமாரியாவுக்கு வந்தபோது, கர்த்தர் எலியாவோடே சொன்ன வார்த்தையின்படியே, சமாரியாவில் ஆகா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ன யாவரையும் அழித்துத் தீருமளவும் சங்காரஞ்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யெகூ ஜனங்களையெல்லாம் கூட்டி, அவர்களை நோக்கி: ஆகாப் பாகாலைச் சேவித்தது கொஞ்சம், 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ச் சேவிப்பது மி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தும் பாகாலின் சகல தீர்க்கதரிசிகளையும், அவனுடைய சகல பணிவிடைக் காரரையும், அவனுடைய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யும் என்னிடத்தில் அழைப்பியுங்கள்; ஒருவனும் குறையலாகாது; நான் பாகாலுக்குப்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ப்போகிறேன்; வராதவன் எவனோ அவன் உயிரோடிருப்பதில்லை என்றான்; பாகாலின் பணிவிடைக்காரரை அழி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 இதைத் தந்திரமாய்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காலுக்குப் பண்டிகையின் ஆசரிப்பைக் கூறுங்கள் என்று யெகூ சொன்னான்; அப்படியே கூ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யெகூ இஸ்ரவேல் தேசமெங்கும் அதைச் சொல்லியனுப்பினபடியினால், பாகாலின் பணிவிடைக்கார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வராதவன் ஒருவனுமில்லை; அவர்கள் பாகாலின் கோவிலுக்குள் பிரவேசித்ததினால் பாகாலின் கோ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சாரியும் நிறை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அவன், வஸ்திரசாலை விசாரிப்புக்காரனை நோக்கி: பாகாலின் பணிவிடைக்காரருக்கெ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 எடுத்துக்கொண்டுவா என்றான்; அவர்களுக்கு வஸ்திரங்களை எடுத்துக்கொண்டு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யெகூ: ரேகாபின் குமாரனாகிய யோனதாபோடுங்கூடப் பாகாலின் கோவிலுக்குள் பிரவேசித்து, பா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விடைக்காரரை நோக்கி: பாகாலின் ஊழியக்காரரை அல்லாமல் கர்த்தரின் ஊழியக்காரரில் ஒருவரும்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 இராதபடிக்குத் திட்டமாய்ப் பா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பலிகளையும் சர்வாங்க தகனங்களையும் செலுத்த உட்பிரவேசித்த பின்பு, யெகூ வெளியிலே எண்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 தனக்கு ஆயத்தமாக வைத்து: நான் உங்கள் கையில் ஒப்புவிக்கிற மனுஷரில் ஒருவனை எவன் தப்பவி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ஜீவனுக்குப் பதிலாக அவனைத் தப்பவிட்டவனுடைய ஜீவன் ஈடாயி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ர்வாங்க தகனபலியிட்டுத் தீர்ந்த போது, யெகூ சேவகரையும் சேர்வைக்காரரையும் நோக்கி: உள்ளே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வெட்டிப்போடுங்கள்; ஒருவரையும் வெளியே விடவேண்டாம் என்றான்; அப்படியே பட்டயக்கருக்கி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ரும் சேர்வைக்காரரும் அவர்களை வெட்டி எறிந்துபோட்டு, பாகால் கோவிலைச் சேர்ந்த ஸ்தலம் எங்கும்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கால் கோவில் விக்கிரகங்களை வெளியே எடுத்துவந்து, அவைகளைத் தீக்கொளு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காலின் சிலையைத் தகர்த்து, பாகாலின் கோவிலை இடித்து, அதை இந்நாள்வரைக்கும் இருக்கிறதுபோல மலஜ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மா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ப்படியே யெகூ பாகாலை இஸ்ரவேலில் இராதபடிக்கு அழி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னாலும் பெத்தேலிலும் தாணிலும் வைத்த பொற்கன்றுக்குட்டிகளால், இஸ்ரவேலைப் பாவஞ்செய்யப்பண்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த்தின் குமாரனாகிய யெரொபெயாமின் பாவங்களை யெகூ விட்டு வில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கர்த்தர் யெகூவை நோக்கி: என் பார்வைக்குச் செம்மையானதை நீ நன்றாய்ச் செய்து, என் இருத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படியெல்லாம் ஆகாபின் குடும்பத்துக்குச் செய்தபடியினால், உன் குமாரர் இஸ்ரவேலு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சனத்தின்மேல் நாலு தலைமுறையாக வீற்றிருப்பா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னாலும் யெகூ இஸ்ரவேலின் தேவனுடைய கர்த்தரின் நியாயப்பிரமாணத்தின்படி தன் முழு இருதய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க் கவலைப்படவில்லை; இஸ்ரவேலைப் பாவஞ்செய்யப்பண்ணின யெரொபெயாமின் பாவங்களை விட்டு அவன் வில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ந்நாட்கள் முதல் கர்த்தர் இஸ்ரவேலைக் குறைந்துபோகப்பண்ணினார்; ஆசகேல் அவர்களை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களிலெல்லாம் முறிய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யோர்தான் துவக்கிக் கிழக்கிலுள்ள அர்னோன் நதிக்குச் சமீபமான ஆரோவேர் முதற்கொண்டி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திலும் பாசானிலுமுள்ள காதியர், ரூபேனியர், மனாசேயர் இவர்களுடைய தேசமாகிய கீலேயாத் முழுவ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ய அ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யெகூவின் மற்ற வர்த்தமானங்களும், அவன் செய்தவை யாவும், அவனுடைய எல்லா வல்லமையு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ன் 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யெகூ தன் பிதாக்களோடே நித்திரையடைந்தபின், அவனைச் சமாரியாவில் அடக்கம்பண்ணினார்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 அவன் குமாரனாகிய யோவாகாஸ்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யெகூ சமாரியாவிலே இஸ்ரவேலின்மேல் ராஜ்யபாரம்பண்ணின நாட்கள் இருபத்தெட்டு வரு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0]]></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2026-11-02T10:53:44Z</dcterms:created>
  <dcterms:modified xsi:type="dcterms:W3CDTF">2026-11-02T10:53:44Z</dcterms:modified>
  <dc:title>2 இராஜாக்கள்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