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டைசியாக, சகோதரரே, உங்களிடத்தில் கர்த்தருடைய வசனம் பரம்பி மகிமைப்படுகிறதுபோல, எவ்விடத்திலும் பரம்பி மகிமைப்படும்படிக்க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டைசியாக, சகோதரரே, உங்களிடத்தில் கர்த்தருடைய வசனம் பரம்பி மகிமைப்படுகிறதுபோல, எவ்விடத்திலும் பரம்பி மகிமைப்படும்படிக்க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ர்க்குணராகிய பொல்லாத மனுஷர் கையினின்று நாங்கள் விடுவிக்கப்படும்படிக்கும், எங்களுக்காக வேண்டிக்கொள்ளுங்கள்; விசுவாசம் எல்லாரிடத்திலுமில்லைய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ர்க்குணராகிய பொல்லாத மனுஷர் கையினின்று நாங்கள் விடுவிக்கப்படும்படிக்கும், எங்களுக்காக வேண்டிக்கொள்ளுங்கள்; விசுவாசம் எல்லாரிடத்திலுமில்லைய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ோ உண்மையுள்ளவர், அவர் உங்களை ஸ்திரப்படுத்தி, தீமையினின்று விலக்கிக் காத்துக்கொள்ள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, நாங்கள் கட்டளையிடுகிறவைகளை நீங்கள் செய்துவருகிறீர்களென்றும், இனிமேலும் செய்வீர்களென்றும், உங்களைக்குறித்துக் கர்த்தருக்குள் நம்பிக்கையாயிருக்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, நாங்கள் கட்டளையிடுகிறவைகளை நீங்கள் செய்துவருகிறீர்களென்றும், இனிமேலும் செய்வீர்களென்றும், உங்களைக்குறித்துக் கர்த்தருக்குள் நம்பிக்கையாயிருக்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உங்கள் இருதயங்களை தேவனைப்பற்றும் அன்புக்கும் கிறிஸ்துவின் பொறுமைக்கும் நேராய் நடத்துவார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உங்கள் இருதயங்களை தேவனைப்பற்றும் அன்புக்கும் கிறிஸ்துவின் பொறுமைக்கும் நேராய் நடத்துவார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சகோதரரே, எங்களிடத்தில் பெற்றுக்கொண்ட முறைமையின்படி நடவாமல், ஒழுங்கற்று நடக்கிற எந்தச் சகோதரரையும் நீங்கள் விட்டு விலகவேண்டுமென்று, நம்முடைய கர்த்தராகிய இயேசுகிறிஸ்துவின் நாமத்திலே, உங்களுக்குக் கட்டளையிடு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சகோதரரே, எங்களிடத்தில் பெற்றுக்கொண்ட முறைமையின்படி நடவாமல், ஒழுங்கற்று நடக்கிற எந்தச் சகோதரரையும் நீங்கள் விட்டு விலகவேண்டுமென்று, நம்முடைய கர்த்தராகிய இயேசுகிறிஸ்துவின் நாமத்திலே, உங்களுக்குக் கட்டளையிடு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ன்னவிதமாய் எங்களைப் பின்பற்றவேண்டுமென்று நீங்கள் அறிந்திருக்கிறீர்களே; நாங்கள் உங்களுக்குள்ளே ஒழுங்கற்று நடவாமல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ிடத்திலும் இலவசமாய்ச் சாப்பிடாமலும், உங்களில் ஒருவனுக்கும் பாரமாயிராதபடிக்கு இரவும் பகலும் பிரயாசத்தோடும் வருத்தத்தோடும் வேலைசெய்து சாப்பிட்ட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ிடத்திலும் இலவசமாய்ச் சாப்பிடாமலும், உங்களில் ஒருவனுக்கும் பாரமாயிராதபடிக்கு இரவும் பகலும் பிரயாசத்தோடும் வருத்தத்தோடும் வேலைசெய்து சாப்பிட்ட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மேல் பாரத்தை வைப்பதற்கான அதிகாரம் எங்களுக்கு இல்லையென்பதினாலே அப்படிச் செய்யாமல், நீங்கள் எங்களைப் பின்பற்றும்படிக்கு நாங்கள் உங்களுக்கு மாதிரியாயிருக்கவேன்டுமென்றே அப்படிச் செய்த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மேல் பாரத்தை வைப்பதற்கான அதிகாரம் எங்களுக்கு இல்லையென்பதினாலே அப்படிச் செய்யாமல், நீங்கள் எங்களைப் பின்பற்றும்படிக்கு நாங்கள் உங்களுக்கு மாதிரியாயிருக்கவேன்டுமென்றே அப்படிச் செய்த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வேலைசெய்ய மனதில்லாதிருந்தால் அவன் சாப்பிடவும் கூடாதென்று நாங்கள் உங்களிடத்தில் இருந்தபோது உங்களுக்குக் கட்டளையிட்டோம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வேலைசெய்ய மனதில்லாதிருந்தால் அவன் சாப்பிடவும் கூடாதென்று நாங்கள் உங்களிடத்தில் இருந்தபோது உங்களுக்குக் கட்டளையிட்டோம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் சிலர் யாதொரு வேலையும் செய்யாமல், வீண் அலுவற்காரராய், ஒழுங்கற்றுத் திரிகிறார்களென்று கேள்விப்படு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ப்பட்டவர்கள் அமைதலோடே வேலைசெய்து, தங்கள் சொந்தச் சாப்பாட்டைச் சாப்பிடவேண்டுமென்று, நம்முடைய கர்த்தராகிய இயேசுகிறிஸ்துவினாலே அவர்களுக்குக் கட்டளையிட்டுப் புத்திசொல்லு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ப்பட்டவர்கள் அமைதலோடே வேலைசெய்து, தங்கள் சொந்தச் சாப்பாட்டைச் சாப்பிடவேண்டுமென்று, நம்முடைய கர்த்தராகிய இயேசுகிறிஸ்துவினாலே அவர்களுக்குக் கட்டளையிட்டுப் புத்திசொல்லு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நீங்கள் நன்மை செய்வதிலே சோர்ந்துபோகாமலிர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இந்த நிருபத்தில் சொல்லிய எங்கள் வசனத்துக்கு ஒருவன் கீழ்ப்படியாமற்போனால், அவனைக் குறித்துக்கொண்டு, அவன் வெட்கப்படும்படிக்கு அவனுடனே கலவாதிர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இந்த நிருபத்தில் சொல்லிய எங்கள் வசனத்துக்கு ஒருவன் கீழ்ப்படியாமற்போனால், அவனைக் குறித்துக்கொண்டு, அவன் வெட்கப்படும்படிக்கு அவனுடனே கலவாதிர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அவனைச் சத்துருவாக எண்ணாமல், சகோதரனாக எண்ணி, அவனுக்குப் புத்திசொல்ல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மாதானத்தின் கர்த்தர்தாமே எப்பொழுதும் சகலவிதத்திலும் உங்களுக்குச் சமாதானத்தைத் தந்தருளுவாராக. கர்த்தர் உங்களனைவரோடுங்கூட இருப்பார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மாதானத்தின் கர்த்தர்தாமே எப்பொழுதும் சகலவிதத்திலும் உங்களுக்குச் சமாதானத்தைத் தந்தருளுவாராக. கர்த்தர் உங்களனைவரோடுங்கூட இருப்பார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வுலாகிய நான் என் கையெழுத்தாலே உங்களை வாழ்த்துகிறேன், நிருபங்கள்தோறும் இதுவே அடையாளம்; இப்படியே எழுத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வுலாகிய நான் என் கையெழுத்தாலே உங்களை வாழ்த்துகிறேன், நிருபங்கள்தோறும் இதுவே அடையாளம்; இப்படியே எழுது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ம்முடைய கர்த்தராகிய இயேசுகிறிஸ்துவின் கிருபை உங்களனைவரோடுங்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1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తుదకు సహోదరులారా, మీలో జరుగుచున్న ప్రకారము ప్రభువువాక్యము శీఘ్రముగా వ్యాపించి మహిమ పరచబ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మిత్తమ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ేము మూర్ఖులైన దుష్టమనుష్యుల చేతిలోనుండి తప్పింపబడు నిమిత్తమును, మాకొరకు ప్రార్థించుడి; విశ్వాస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దరికి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యితే ప్రభువు నమ్మదగినవాడు; ఆయన మిమ్మును స్థిరపరచి దుష్టత్వమునుండి3 కాపా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ేము మీకు ఆజ్ఞా పించువాటిని మీరు చేయుచున్నారనియు, ఇక చేయుదు రనియు ప్రభువునందు మిమ్మునుగూర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మ్మకము కలిగి య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ేవునియందలి ప్రేమయు క్రీస్తు చూపిన ఓర్పును మీకు కలుగునట్లు ప్రభువు మీ హృదయములను ప్రేరేప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సహోదరులారా, మావలన పొందిన బోధన ప్రకా రముకాక అక్రమముగా నడుచుకొను ప్రతి సహోదరుని యొద్ద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ొలగిపోవలెనని మన ప్రభువైన యేసు క్రీస్తు పేరట మీకు ఆజ్ఞాపించ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ఏలాగు మమ్మును పోలి నడుచుకొనవలెనో మీకే తెలియును. మేము మీ మధ్యను అక్రమముగా నడుచుకొనలేద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ఎవనియొద్దను ఉచితముగా ఆహారము పుచ్చుకొనలేదు; మేము మీలో ఎవనికిని భారముగా ఉండకూడదని ప్రయాసముత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ష్టముతోను రాత్రింబగళ్లు పనిచేయుచు జీవనము చేస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ీరు మమ్మును పోలి నడుచుకొనవలెనని మమ్మును మేము మాదిరిగా కనుపరచుకొనుటకే యీలాగు చేసితివిు గాని, మ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ధికారములేదనిచేయ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రియు మేము మీ యొద్ద ఉన్నప్పుడు--ఎవడైనను పనిచేయ నొల్లని యెడల వాడు భోజనము చేయకూడదని మీకు ఆజ్ఞ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ంచితివి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ీలోకొందరు ఏ పనియు చేయక పరులజోలికి పోవుచు, అక్రమముగా నడుచుకొనుచున్నారని విన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ట్టివారు నెమ్మదిగా పని చేయుచు, సొంతముగా సంపాదించుకొనిన ఆహారము భుజింపవలెనని మన ప్రభువ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సుక్రీస్తు పేరట వారిని ఆజ్ఞాపూర్వకముగా హెచ్చరించ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సహోదరు లారా, మీరైతే మేలుచేయుటలో విసుకవద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ఈ పత్రిక మూలముగా మేము చెప్పిన మాటకు ఎవడైనను లోబడని యెడల అతనిని కనిపెట్టి, అతడు సిగ్గుప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మిత్తము అతనితో సాంగత్యము చేయ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యినను అతనిని శత్రువుగా భావింపక సహోదరునిగా భావించి బుద్ధి చెప్ప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సమాధానకర్తయగు ప్రభువు తానే యెల్లప్పుడును ప్రతి విధముచేతను మీకు సమాధానము అనుగ్రహించ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భువు మీకందరికి తోడైయుండ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పౌలను నేను నా చేవ్రాతతో వందనమని వ్రాయు చున్నాను; ప్రతి పత్రికయందును అదే గురుతు, నేను వ్రాయ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ఈలాగ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మన ప్రభువైన యేసుక్రీస్తు కృప మీకందరికి తోడై యుండ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దెస్సలొనీకయులక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2026-10-22T08:48:28Z</dcterms:created>
  <dcterms:modified xsi:type="dcterms:W3CDTF">2026-10-22T08:48:28Z</dcterms:modified>
  <dc:title>2 దెస్సలొనీకయులకు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