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ஒருவன்: நீர் தயவுசெய்து உமது அடியாரோடேகூட வரவேண்டும் என்றான். அதற்கு அவன்: நான் வருகிற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ோடேகூடப் போனான்; அவர்கள் யோர்தான் நதியருகே வந்த போது மரங்களை வெ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டுத்துக்கொள் என்றான்; அப்படியே அவன் தன் கையை நீட்டி அதை எடுத்துக்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பயப்படாதே; அவர்களோடிருக்கிறவர்களைப் பார்க்கிலும் நம்மோடிருக்கிறவர்கள் அதிக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ప్రవక్తల శిష్యులు ఎలీషాయొద్దకు వచ్చిఇదిగో నీయొద్ద మాకున్న స్థలము ఇరుకుగా నున్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సెలవైతే మేము యొర్దాను నదికి పోయి తలయొక మ్రాను అచ్చటనుండి తెచ్చుకొని మరియొకచోట నివా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కొందుమని మనవి చేయగా అతడువెళ్లుడని ప్రత్య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ఒకడుదయచేసి నీ దాసులమైన మాతో కూడ నీవు రావలెనని కోరగా అతడునేను వచ్చెద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తోకూడ పోయెను; వారు యొర్దానుకు వచ్చి మ్రానులు నరుక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ఒకడు దూలము నరుకుచున్నప్పుడు గొడ్డలి ఊడి నీటిలో పడి పోగా వాడు అయ్యో నా యేలినవాడా,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వుతెచ్చినదని మొఱ్ఱపెట్ట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దైవజనుడు అదెక్కడపడెనని అడిగెను; వాడు అతనికి ఆ స్థలమును చూపింపగా అతడు కొమ్మయొకటి నరికి నీళ్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గా గొడ్డలి తే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దానిని పట్టుకొనుమని వానితో చెప్పగా వాడు తన చెయ్యి చాపి దానిని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ిరియారాజు ఇశ్రాయేలుతో యుద్ధముచేయవలెనని కోరి తన సేవకులతో ఆలోచనచేసిఫలానిస్థలమందు మన దండు పే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ుద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యితే ఆ దైవ జనుడు ఇశ్రాయేలురాజునకు వర్తమానము పంపిఫలాని స్థలమునకు నీవు పోవద్దు, అచ్చ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రియనులు వచ్చి దిగి యున్నారని తెలియజేస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శ్రాయేలురాజు దైవజనుడు తనకు తెలిపి హెచ్చరికచేసిన స్థలమునకు పంపి సంగతి తెలిసికొని త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ుకొనెను. ఈలాగు మాటిమాటికి జరుగుచు వచ్చ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ిరియారాజు కల్లోలపడి తన సేవకులను పిలిచిమనలో ఇశ్రాయేలు రాజు పక్షము వహించిన వారెవరైనది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 రాదా అని వారి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ని సేవకులలో ఒకడురాజవైన నా యేలినవాడా, ఇశ్రాయేలురాజు పక్షమున ఎవరును లేరుగాని ఇశ్రాయేలులో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యగు ఎలీషా మీ అంతఃపురమందు మీరు అనుకొనిన మాటలు ఇశ్రాయేలురాజునకు తెలియజేయ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ుకు రాజుమేము మనుష్యులను పంపి అతని తెప్పించునట్లు నీవు వెళ్లి అతడుండు చోటు చూచి రమ్మ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య్యగా అతడు దోతానులో ఉన్నాడని వర్తమానమ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రాజు అచ్చటికి గుఱ్ఱములను రథము లను గొప్పసైన్యమును పంపెను. వారు రాత్రివేళ వచ్చి నలుదిశ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ు చుట్ట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దైవజనుడైన అతని పనివాడు పెందలకడ లేచి బయటికి వచ్చి నప్పుడు గుఱ్ఱములును రథములును గల సైన్యము పట్ట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 చుట్టుకొని యుండుట కనబడెను. అంతట అతని పనివాడు అయ్యో నా యేలినవాడా, మనము ఏమి చేయుదమని ఆ దైవజను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అతడుభయ పడవద్దు, మన పక్షమున నున్నవారు వారికంటె అధికులై యున్నార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, వీడు చూచునట్లు దయచేసి వీని కండ్లను తెరువుమని ఎలీషా ప్రార్థనచేయగా యెహోవా ఆ పని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డ్లను తెరవచేసెను గనుక వాడు ఎలీషాచుట్టును పర్వతము అగ్ని గుఱ్ఱములచేత రథ ములచేతను నిండియుండుట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ఆ దండువారు అతని సమీపించినప్పుడు ఎలీషాఈ జనులను అంధత్వ ముతో మొత్తుమని యెహోవాను వేడుకొనగా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ీషాచేసిన ప్రార్థనచొప్పున వారిని అంధత్వముతో మొత్త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డు ఎలీషాఇది మార్గముకాదు, ఇది పట్టణము కాదు, మీరు నా వెంట వచ్చినయెడల మీరు వెదకువాన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తీసికొని పోదునని వారితో చెప్పి షోమ్రోను పట్టణమునకు వారిని న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షోమ్రోనులోనికి వచ్చినప్పుడు అతడుయెహోవా, వీరు చూచునట్లు వీరి కండ్లను తెరువుమని ప్రార్థన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రి కండ్లను తెరవచేసెను గనుక వారు తాము షోమ్రోను మధ్య ఉన్నామని తెలి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తట ఇశ్రాయేలురాజు వారిని పారజూచినాయనా వీరిని కొట్టుదునా, కొట్టుదునా? అని ఎలీషాన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డునీవు వీరిని కొట్టవద్దు; నీ కత్తిచేతను నీ వింటిచేతను నీవు చెరపట్టిన వారినైనను కొట్ట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భోజనము పెట్టించి వారు తిని త్రాగిన తరువాత వారు తమ యజమానుని యొద్దకు వెళ్లుదు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వారి కొరకు విస్తారమైన భోజన పదార్థములను సిద్ధపరచగా వారు అన్నపానములు పుచ్చుకొని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ుపొంది తమ యజమానుని యొద్దకు పోయిరి. అప్పటినుండి సిరి యనుల దండువారు ఇశ్రాయేలు దేశములోనికి వచ్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టుతరువాత సిరియా రాజైన బెన్హదదు తన సైన్య మంతటిని సమకూర్చుకొని వచ్చి షోమ్రోనునకు ముట్టడ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ు షోమ్రోనులో గొప్ప క్షామము కలిగి యుండగా గాడిదయొక్క తల ఎనుబది రూపాయలకును, అరపావు పావు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ట్ట అయిదు రూపాయలకును అమ్మ బడెను; వారు అంత కఠినముగా ముట్టడి వేస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తట ఇశ్రాయేలురాజు పట్టణపు ప్రాకారముమీద సంచారముచేయగా ఒక స్త్రీ రాజును చూచిరాజవైన నా యేలిన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ాయము చేయుమని కేకలు వేయుట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ెహోవా నీకు సహాయము చేయనిది నేనెక్కడ నుండి నీకు సహాయము చేయుదును? కళ్లములోనుండి య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గానుగలోనుండియైనను దేనినైనను ఇచ్చి సహాయముచేయ వల్లపడద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విచారమునకు కారణమేమని యడుగగా అదిఈ స్త్రీ నన్ను చూచినేటి ఆహారమునకు నీ బిడ్డను ఇమ్ము రేపు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బిడ్డను భక్షించుదుము, అ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మేము నా బిడ్డను వంటచేసికొని తింటివిు. అయితే మరునాటియందు నేను దాని చూచినేటి ఆహారమునకు నీ బిడ్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మ్మని అడిగితిని గాని అది తన బిడ్డను దాచిపెట్ట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రాజు ఆ స్త్రీ మాటలు విని తన వస్త్రములను చింపుకొని యింక ప్రాకారముమీద నడిచి పోవుచుండగా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తేరి చూచినప్పుడు లోపల అతని ఒంటి మీద గోనెపట్ట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తరువాత రాజుషాపాతు కుమారుడైన ఎలీషాయొక్క తల యీ దినమున అతనిపైన నిలిచియున్నయెడల దేవుడు నాకు గొ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ాయము కలుగజేయునుగాక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యితే ఎలీషా తన యింట కూర్చునియుండగా పెద్దలును అతనితోకూడ కూర్చుండి యున్నప్పుడు రాజు ఒక మనిష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ెను. ఆ పంప బడినవాడు ఎలీషాదగ్గరకు రాకమునుపే అతడు ఆ పెద్ద లను చూచిఈ నరహంతకుని కుమారుడు నా త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ి వేయుటకు ఒకని పంపియున్నాడని మీకు తెలిసినదా? మీరు కనిపెట్టి యుండి, ఆ దూత రాగా వాడు లో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కుండ తలుపుతో వానిని వెలుపలికి తోసి తలుపు మూసి వేయుడి;వాని యజమానుని కాళ్లచప్పుడు వానివెనుక విన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ా అని వారితో చెప్ప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ఆ దూత అతనియొద్దకు వచ్చెను. అంతట రాజుఈ కీడు యెహోవా వలననైనది, నేను ఇక ఎందుకు యెహోవా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ి యుండవల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2026-10-21T06:36:56Z</dcterms:created>
  <dcterms:modified xsi:type="dcterms:W3CDTF">2026-10-21T06:36:56Z</dcterms:modified>
  <dc:title>2 రాజులు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