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எழும்பி யோசபாத்தின் பள்ளத்தாக்குக்கு வருவார்களாக; சுற்றிலுமுள்ள ஜாதிகளை நியாயந்தீர்க்க அங்கே நான் வீற்றி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யிர் முதிர்ந்தது, அரிவாளை நீட்டி அறுங்கள், வந்து இறங்குங்கள்; ஆலை நிரம்பியிருக்கிறது, ஆலையின் தொட்டிகள் வழிந்தோடுகிறது; அவர்களுடைய பாதகம் பெரிய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யிர் முதிர்ந்தது, அரிவாளை நீட்டி அறுங்கள், வந்து இறங்குங்கள்; ஆலை நிரம்பியிருக்கிறது, ஆலையின் தொட்டிகள் வழிந்தோடுகிறது; அவர்களுடைய பாதகம் பெரிய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த்தீர்ப்பின் பள்ளத்தாக்கிலே ஜனங்கள் திரள்திரளாய் இருக்கிறார்கள்; நியாயத்தீர்ப்பின் பள்ளத்தாக்கிலே கர்த்தரின் நாள் சமீப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ூரியனும் சந்திரனும் இருண்டுபோகும், நட்சத்திரங்கள் ஒளிமழுங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ீயோனிலிருந்து கெர்ச்சித்து, எருசலேமிலிருந்து சத்தமிடுவார்; வானமும் பூமியும் அதிரும்; ஆனாலும் கர்த்தர் தமது ஜனத்துக்கு அடைக்கலமும் இஸ்ரவேல் புத்திரருக்கு அரணான கோட்டையுமாயி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ீயோனிலிருந்து கெர்ச்சித்து, எருசலேமிலிருந்து சத்தமிடுவார்; வானமும் பூமியும் அதிரும்; ஆனாலும் கர்த்தர் தமது ஜனத்துக்கு அடைக்கலமும் இஸ்ரவேல் புத்திரருக்கு அரணான கோட்டையுமாயிரு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ீயோனிலிருந்து கெர்ச்சித்து, எருசலேமிலிருந்து சத்தமிடுவார்; வானமும் பூமியும் அதிரும்; ஆனாலும் கர்த்தர் தமது ஜனத்துக்கு அடைக்கலமும் இஸ்ரவேல் புத்திரருக்கு அரணான கோட்டையுமாயிரு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ரிசுத்த பர்வதமாகிய சீயோனிலே வாசமாயிருக்கிற நான் உங்கள் தேவனாகிய கர்த்தர் என்று அப்பொழுது அறிந்துகொள்வீர்கள்; அப்பொழுது எருசலேம் பரிசுத்தமாயிருக்கும்; அந்நியர் இனி அதைக்கடந்துபோ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ரிசுத்த பர்வதமாகிய சீயோனிலே வாசமாயிருக்கிற நான் உங்கள் தேவனாகிய கர்த்தர் என்று அப்பொழுது அறிந்துகொள்வீர்கள்; அப்பொழுது எருசலேம் பரிசுத்தமாயிருக்கும்; அந்நியர் இனி அதைக்கடந்துபோவ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பர்வதங்கள் திராட்சரசத்தைப் பொழியும், மலைகள் பாலாய் ஓடும், யூதாவின் ஆறுகள் எல்லாம் பிரவாகித்து ஓடும், ஒரு ஊற்று கர்த்தருடைய ஆலயத்திலிருந்து புறப்பட்டுச் சத்தம் சித்தீம் என்னும் பள்ளத்தாக்கை நீர்ப்பாய்ச்சலா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பர்வதங்கள் திராட்சரசத்தைப் பொழியும், மலைகள் பாலாய் ஓடும், யூதாவின் ஆறுகள் எல்லாம் பிரவாகித்து ஓடும், ஒரு ஊற்று கர்த்தருடைய ஆலயத்திலிருந்து புறப்பட்டுச் சத்தம் சித்தீம் என்னும் பள்ளத்தாக்கை நீர்ப்பாய்ச்சலா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 புத்திரரின் தேசத்திலே குற்றமில்லாத இரத்தத்தைச் சிந்தி, அவர்களுக்குச் செய்த கொடுமையினிமித்தம் எகிப்து பாழாய்ப்போகும்; ஏதோம் பாழான வனாந்தரம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 புத்திரரின் தேசத்திலே குற்றமில்லாத இரத்தத்தைச் சிந்தி, அவர்களுக்குச் செய்த கொடுமையினிமித்தம் எகிப்து பாழாய்ப்போகும்; ஏதோம் பாழான வனாந்தரம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் யூதாவோ சதாகாலமாகவும், எருசலேம் தலைமுறை தலைமுறையாகவும் குடியேற்றப்பட்ட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ண்டியாமல் விட்டிருந்த அவர்களுடைய இரத்தப்பழியைத் தண்டியாமல் விடேன்; கர்த்தர் சீயோனிலே வாசம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ண்டியாமல் விட்டிருந்த அவர்களுடைய இரத்தப்பழியைத் தண்டியாமல் விடேன்; கர்த்தர் சீயோனிலே வாசமா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யூதாவுக்கும் எருசலேமுக்கும் உண்டாயிருக்கிற சிறையிருப்பை நான் திருப்பும் அந்நாட்களிலும் அக்காலத்தி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கல ஜாதியாரையும் கூட்டி யோசபாத்தின் பள்ளத்தாக்கிலே அவர்களை இறங்கிப்போகப்பண்ணி, அவர்கள் என் ஜனத்தையும் இஸ்ரவேலென்னும் என் சுதந்தரத்தையும் புறஜாதிகளுக்குள்ளே சிதறடித்து என் தேசத்தைப் பங்கிட்டுக்கொண்டதினிமித்தம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கல ஜாதியாரையும் கூட்டி யோசபாத்தின் பள்ளத்தாக்கிலே அவர்களை இறங்கிப்போகப்பண்ணி, அவர்கள் என் ஜனத்தையும் இஸ்ரவேலென்னும் என் சுதந்தரத்தையும் புறஜாதிகளுக்குள்ளே சிதறடித்து என் தேசத்தைப் பங்கிட்டுக்கொண்டதினிமித்தம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கல ஜாதியாரையும் கூட்டி யோசபாத்தின் பள்ளத்தாக்கிலே அவர்களை இறங்கிப்போகப்பண்ணி, அவர்கள் என் ஜனத்தையும் இஸ்ரவேலென்னும் என் சுதந்தரத்தையும் புறஜாதிகளுக்குள்ளே சிதறடித்து என் தேசத்தைப் பங்கிட்டுக்கொண்டதினிமித்தம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 ஜனத்தின்பேரில் சீட்டுப்போட்டு, ஆண்குழந்தைகளை வேசிப்பணையமாகக் கொடுத்து, மதுபானம் பண்ணும்படி, பெண்குழந்தைகளைத் திராட்சரசத்துக்குக் கிரையமாகக் கொடுத்ததினிமித்தமும் அங்கே அவர்களோடு வழக்கா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 ஜனத்தின்பேரில் சீட்டுப்போட்டு, ஆண்குழந்தைகளை வேசிப்பணையமாகக் கொடுத்து, மதுபானம் பண்ணும்படி, பெண்குழந்தைகளைத் திராட்சரசத்துக்குக் கிரையமாகக் கொடுத்ததினிமித்தமும் அங்கே அவர்களோடு வழக்கா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ீருவே, சீதோனே, பெலிஸ்தியாவின் சகல எல்லைகளே, உங்களுக்கும் எனக்கும் என்ன? இப்படி எனக்குச் சரிக்கட்டுகிறீர்களோ? இப்படி எனக்குச் சரிக்கட்டுவீர்களாகில், நான் தாமதமின்றி அதிசீக்கிரமாய் நீங்கள் சரிக்கட்டுகிறதை உங்கள் தலையின்மேல் திரும்பும்படி செய்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ீருவே, சீதோனே, பெலிஸ்தியாவின் சகல எல்லைகளே, உங்களுக்கும் எனக்கும் என்ன? இப்படி எனக்குச் சரிக்கட்டுகிறீர்களோ? இப்படி எனக்குச் சரிக்கட்டுவீர்களாகில், நான் தாமதமின்றி அதிசீக்கிரமாய் நீங்கள் சரிக்கட்டுகிறதை உங்கள் தலையின்மேல் திரும்பும்படி செய்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ீருவே, சீதோனே, பெலிஸ்தியாவின் சகல எல்லைகளே, உங்களுக்கும் எனக்கும் என்ன? இப்படி எனக்குச் சரிக்கட்டுகிறீர்களோ? இப்படி எனக்குச் சரிக்கட்டுவீர்களாகில், நான் தாமதமின்றி அதிசீக்கிரமாய் நீங்கள் சரிக்கட்டுகிறதை உங்கள் தலையின்மேல் திரும்பும்படி செய்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் வெள்ளியையும் என் பொன்னையும் எடுத்து, இன்பமும் உச்சிதமுமான என் பொருள்களை உங்கள் கோவில்களிலே கொண்டுபோய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வின் குமாரரையும் எருசலேமின் குமாரரையும் அவர்களுடைய எல்லைகளுக்குத் தூரமாக்கும்படிக்கு, கிரேக்கரிடத்தில் விற்றுப்போட்ட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வின் குமாரரையும் எருசலேமின் குமாரரையும் அவர்களுடைய எல்லைகளுக்குத் தூரமாக்கும்படிக்கு, கிரேக்கரிடத்தில் விற்றுப்போட்ட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ங்கள் அவர்களை விற்றுப்போட்ட அவ்விடத்திலிருந்து நான் அவர்களை எழும்பிவரப்பண்ணி, நீங்கள் சரிக்கட்டினதை உங்கள் தலையின்மேல் திரும்பும்படி செய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ங்கள் அவர்களை விற்றுப்போட்ட அவ்விடத்திலிருந்து நான் அவர்களை எழும்பிவரப்பண்ணி, நீங்கள் சரிக்கட்டினதை உங்கள் தலையின்மேல் திரும்பும்படி செய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குமாரரையும் உங்கள் குமாரத்திகளையும் யூதா புத்திரரின் கையிலே விற்பேன்; இவர்கள் அவர்களைத் தூரதேசத்தாராகிய சபேயரிடத்தில் விற்றுப்போடுவார்கள்; கர்த்தர் இதைச் சொன்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குமாரரையும் உங்கள் குமாரத்திகளையும் யூதா புத்திரரின் கையிலே விற்பேன்; இவர்கள் அவர்களைத் தூரதேசத்தாராகிய சபேயரிடத்தில் விற்றுப்போடுவார்கள்; கர்த்தர் இதைச் சொன்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ைப் புறஜாதிகளுக்குள் கூறுங்கள்; யுத்தத்துக்கு ஆயத்தம்பண்ணுங்கள், பராக்கிரமசாலிகளை எழுப்புங்கள்; யுத்தவீரர் எல்லாரும் சேர்ந்து ஏறிவர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ைப் புறஜாதிகளுக்குள் கூறுங்கள்; யுத்தத்துக்கு ஆயத்தம்பண்ணுங்கள், பராக்கிரமசாலிகளை எழுப்புங்கள்; யுத்தவீரர் எல்லாரும் சேர்ந்து ஏறிவர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ண்வெட்டிகளைப் பட்டயங்களாகவும், உங்கள் அரிவாள்களை ஈட்டிகளாகவும் அடியுங்கள்; பலவீனனும் தன்னைப் பலவான் என்று சொல்வான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ண்வெட்டிகளைப் பட்டயங்களாகவும், உங்கள் அரிவாள்களை ஈட்டிகளாகவும் அடியுங்கள்; பலவீனனும் தன்னைப் பலவான் என்று சொல்வான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ஜாதிகளே, நீங்கள் சுற்றிலுமிருந்து ஏகமாய் வந்து கூடுங்கள்; கர்த்தாவே, நீரும் அங்கே உம்முடைய பராக்கிமசாலிகளை இறங்கப்பண்ணுவீர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ஜாதிகளே, நீங்கள் சுற்றிலுமிருந்து ஏகமாய் வந்து கூடுங்கள்; கர்த்தாவே, நீரும் அங்கே உம்முடைய பராக்கிமசாலிகளை இறங்கப்பண்ணுவீ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জাতিগণ জেগে ওঠ! যিহোশাফটের উপত্যকায় এস! আমি সেখানে বসে চারি দিকের জাতির বিচার 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াস্তে লাগাও কারণ শস্য পাকছে! এস দলন কর কারণ দ্রাক্ষা মাড়বার কুণ্ড পূর্ণ! পিপে ভরে উপচে পড়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দের দুষ্টতা মহ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ণ্ডাজ্ঞার উপত্যকায় প্রচুর লোকের ভীড় কারণ দণ্ডাজ্ঞার উপত্যকায় প্রভুর বিশেষ দিন এগিয়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ূর্য় ও চন্দ্র অন্ধকার হয়ে যাবে, আকাশের নক্ষত্রও আর আলো দ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প্রভু ঈশ্বর সিয়োন থেকে গর্জন করবেন এবং তিনি জেরুশালেম থেকেও চিত্কার করবেন| ফলে আকাশ ও পৃথিব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ঁপে উঠবে| কিন্তু প্রভু ঈশ্বর তাঁর লোকদের পক্ষে এক নিরাপদ আশ্রয় এবং তিনিই ইস্রায়েল সন্তা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ক্ষে দৃঢ় দুর্গ হ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তখন তোমরা জানবে য়ে আমিই প্রভু তোমাদের ঈশ্বর, আমি আমার পবিত্র পর্বত সিয়োনে বাস করি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পবিত্র হবে| বিদেশীরা আর তার মধ্যে দিয়ে যাতায়াত ক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সেই দিনে পর্বত থেকে মিষ্ট দ্রাক্ষারস ঝরে পড়বে এবং উপপর্বত থেকে দুধের স্রোত বইবে| যিহূদা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ূন্য নদী জলে পূর্ণ হয়ে বইবে| প্রভুর মন্দির হতে এক উত্স বের হবে, যা আকশিয়া উপত্যকাকে জল য়োগ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মিশর ধ্বংস স্থান হবে এবং ইদোম ধ্বংসিত প্রান্তরে পরিণত হবে| কারণ তাদের নিষ্ঠুরতা যিহূদা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দেখানো হয়েছে| তারা নির্দোষ লোকদের তাদের দেশেই হত্য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যিহূদাতে সর্বদাই লোকে বাস করবে, লোকে বহু বংশ পরম্পরায় জেরুশালেমে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ওই লোকরা আমার লোকদের হত্যা করেছিল, তাই সত্যি সত্যিই আমি তাদের লোকদের শাস্তি দেব! প্রভু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য়োনে বাস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সেই সময় আমি যিহূদা ও জেরুশালেমের লোকদের বন্দী দশা হতে ফিরিয়ে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সমস্ত দেশকে একত্র করে যিহোশাফটের উপত্যকায় নিয়ে আসব| সেখানে আমি তাদের বিচার করব| সেই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আমার ইস্রায়েলের লোকদের ছিন্ন ভিন্ন করেছিল| তারা তাদের অন্য দেশের মধ্যে বাস করতে বাধ্য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জন্য আমি সেইসব দেশকে শাস্তি দেব| ঐসব দেশ আমার দেশকে নিজেদের মধ্যে ভাগ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আমার লোকদের জন্য গুলিবাট ব্যবহার করেছিল| তারা এক বেশ্যার জন্য ছেলেকে এবং পান কর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ের বিনিময়ে মেয়েকে বিয়ে করেছিল| এমন কি তারা .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হে সোর ও সীদোন এবং পলেষ্টীয়দের সমস্ত অঞ্চল আমার প্রতি তোমাদের মনোভাব কি? কোন কিছুর জন্য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মায শাস্তি দিচ্ছ? তোমরা কি মনে কর আমাকে আঘাত করার জন্য কিছু করতে যাচ্ছ? শীঘ্রই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র ফল হিসেবে তোমাদের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আমার রূপো ও সোনা নিয়ে গিয়েছ এবং আমার অতি উত্কৃষ্ট জিনিসগুলি তোমাদের মন্দিরে নিয়ে গিয়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তোমরা যিহূদার ও জেরুশালেমের লোকদের গ্রীকদের কাছে বিক্রি করে দিয়েছ, য়েন তারা তাদের দেশ থেকে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রে নিয়ে য়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দের য়ে য়ে স্থান বিক্রি হয়ে গেছে আমি তাদের সেখানে থেকে ফিরিযে আনব এবং আমি তোমাদের খারাপ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োমাদের সন্তানদের যিহূদার লোকদের কাছে বিক্রি করব এবং তারা বহু দূরের শিবায়ীয় লোক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িয়ে করবে|” প্রভু এই 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জাতিগণের কাছে এই কথা ঘোষণা কর: তোমরা যুদ্ধের জন্য নিজেদের প্রস্তুত কর! বলবান সৈন্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গিয়ে তোল! সমস্ত য়োদ্ধা যুদ্ধে প্রবেশ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দের লাঙ্গল ভেঙ্গে খগ তৈরি কর এবং কাস্তে ভেঙ্গে বর্শা তৈরি কর| দুর্বল য়ে, সেও বলুক, “আমি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 বলবান য়োদ্ধ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চারি দিকের জাতিগণ, তোমরা তাড়াতাড়ি এস এবং এখানে এসে জড়ো হও! হে প্রভু তোমার বলবান সৈন্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2026-10-20T06:37:37Z</dcterms:created>
  <dcterms:modified xsi:type="dcterms:W3CDTF">2026-10-20T06:37:37Z</dcterms:modified>
  <dc:title>যোয়েল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