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ட்டுக்குட்டியானவர் முத்திரைகளில் ஒன்றை உடைக்கக்கண்டேன். அப்பொழுது நான்கு ஜீவன்களில் ஒன்று என்னை நோக்கி: நீ வந்து பார் என்று இடிமுழக்கம்போன்ற சத்தமாய்ச் சொல்லக்கேட்ட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ட்டுக்குட்டியானவர் முத்திரைகளில் ஒன்றை உடைக்கக்கண்டேன். அப்பொழுது நான்கு ஜீவன்களில் ஒன்று என்னை நோக்கி: நீ வந்து பார் என்று இடிமுழக்கம்போன்ற சத்தமாய்ச் சொல்லக்கேட்ட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பார்த்தபோது, இதோ, ஒரு வெள்ளைக்குதிரையைக் கண்டேன்; அதின்மேல் ஏறியிருந்தவன் வில்லைப் பிடித்திருந்தான்; அவனுக்கு ஒரு கிரீடங் கொடுக்கப்பட்டது; அவன் ஜெயிக்கிறவனாகவும் ஜெயிப்பவனாகவும் புறப்பட்ட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பார்த்தபோது, இதோ, ஒரு வெள்ளைக்குதிரையைக் கண்டேன்; அதின்மேல் ஏறியிருந்தவன் வில்லைப் பிடித்திருந்தான்; அவனுக்கு ஒரு கிரீடங் கொடுக்கப்பட்டது; அவன் ஜெயிக்கிறவனாகவும் ஜெயிப்பவனாகவும் புறப்பட்ட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இரண்டாம் முத்திரையை உடைத்தபோது, இரண்டாம் ஜீவனானது: நீ வந்துபார் என்று சொல்லக்கேட்ட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சிவப்பான வேறொரு குதிரை புறப்பட்டது; அதின்மேல் ஏறியிருந்தவனுக்கு, பூமியிலுள்ளவர்கள் ஒருவரையொருவர் கொலைசெய்யத்தக்கதாகச் சமாதானத்தைப் பூமியிலிருந்தெடுத்துப்போடும்படியான அதிகாரம் கொடுக்கப்பட்டது; ஒரு பெரிய பட்டயமும் அவனுக்குக் கொடுக்கப்பட்ட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சிவப்பான வேறொரு குதிரை புறப்பட்டது; அதின்மேல் ஏறியிருந்தவனுக்கு, பூமியிலுள்ளவர்கள் ஒருவரையொருவர் கொலைசெய்யத்தக்கதாகச் சமாதானத்தைப் பூமியிலிருந்தெடுத்துப்போடும்படியான அதிகாரம் கொடுக்கப்பட்டது; ஒரு பெரிய பட்டயமும் அவனுக்குக் கொடுக்கப்பட்ட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சிவப்பான வேறொரு குதிரை புறப்பட்டது; அதின்மேல் ஏறியிருந்தவனுக்கு, பூமியிலுள்ளவர்கள் ஒருவரையொருவர் கொலைசெய்யத்தக்கதாகச் சமாதானத்தைப் பூமியிலிருந்தெடுத்துப்போடும்படியான அதிகாரம் கொடுக்கப்பட்டது; ஒரு பெரிய பட்டயமும் அவனுக்குக் கொடுக்கப்பட்ட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 மூன்றாம் முத்திரையை உடைத்தபோது, மூன்றாம் ஜீவனானது: நீ வந்துபார் என்று சொல்லக்கேட்டேன். நான் பார்த்தபோது, இதோ, ஒரு கறுப்புக்குதிரையைக் கண்டேன்; அதின்மேல் ஏறியிருந்தவன் ஒரு தராசைத் தன் கையிலே பிடித்திருந்த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 மூன்றாம் முத்திரையை உடைத்தபோது, மூன்றாம் ஜீவனானது: நீ வந்துபார் என்று சொல்லக்கேட்டேன். நான் பார்த்தபோது, இதோ, ஒரு கறுப்புக்குதிரையைக் கண்டேன்; அதின்மேல் ஏறியிருந்தவன் ஒரு தராசைத் தன் கையிலே பிடித்திருந்த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, ஒரு பணத்துக்கு ஒருபடி கோதுமையென்றும், ஒரு பணத்துக்கு மூன்றுபடி வாற்கோதுமையென்றும், எண்ணெயையும் திராட்சரசத்தையும் சேதப்படுத்தாதே என்றும், நான்கு ஜீவன்களின் மத்தியிலிருந்து உண்டான சத்தத்தைக் கேட்ட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, ஒரு பணத்துக்கு ஒருபடி கோதுமையென்றும், ஒரு பணத்துக்கு மூன்றுபடி வாற்கோதுமையென்றும், எண்ணெயையும் திராட்சரசத்தையும் சேதப்படுத்தாதே என்றும், நான்கு ஜீவன்களின் மத்தியிலிருந்து உண்டான சத்தத்தைக் கேட்ட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நாலாம் முத்திரையை உடைத்தபோது, நாலாம் ஜீவனானது: நீ வந்துபார் என்று சொல்லுஞ் சத்தத்தைக் கேட்ட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பார்த்தபோது, இதோ, மங்கினநிறமுள்ள ஒரு குதிரையைக் கண்டேன்; அதின்மேல் ஏறியிருந்தவனுக்கு மரணம் என்று பெயர்; பாதாளம் அவன்பின் சென்றது. பட்டயத்தினாலும், பஞ்சத்தினாலும், சாவினாலும், பூமியின் துஷ்டமிருகங்களினாலும், பூமியின் காற்பங்கிலுள்ளவர்களைக் கொலைசெய்யும்படியான அதிகாரம் அவைகளுக்குக் கொடுக்கப்பட்ட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பார்த்தபோது, இதோ, மங்கினநிறமுள்ள ஒரு குதிரையைக் கண்டேன்; அதின்மேல் ஏறியிருந்தவனுக்கு மரணம் என்று பெயர்; பாதாளம் அவன்பின் சென்றது. பட்டயத்தினாலும், பஞ்சத்தினாலும், சாவினாலும், பூமியின் துஷ்டமிருகங்களினாலும், பூமியின் காற்பங்கிலுள்ளவர்களைக் கொலைசெய்யும்படியான அதிகாரம் அவைகளுக்குக் கொடுக்கப்பட்ட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பார்த்தபோது, இதோ, மங்கினநிறமுள்ள ஒரு குதிரையைக் கண்டேன்; அதின்மேல் ஏறியிருந்தவனுக்கு மரணம் என்று பெயர்; பாதாளம் அவன்பின் சென்றது. பட்டயத்தினாலும், பஞ்சத்தினாலும், சாவினாலும், பூமியின் துஷ்டமிருகங்களினாலும், பூமியின் காற்பங்கிலுள்ளவர்களைக் கொலைசெய்யும்படியான அதிகாரம் அவைகளுக்குக் கொடுக்கப்பட்ட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ஐந்தாம் முத்திரையை உடைத்தபோது, தேவவசனத்தினிமித்தமும் தாங்கள் கொடுத்த சாட்சியினிமித்தமும் கொல்லப்பட்டவர்களுடைய ஆத்துமாக்களைப் பலிபீடத்தின்கீழே கண்ட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ஐந்தாம் முத்திரையை உடைத்தபோது, தேவவசனத்தினிமித்தமும் தாங்கள் கொடுத்த சாட்சியினிமித்தமும் கொல்லப்பட்டவர்களுடைய ஆத்துமாக்களைப் பலிபீடத்தின்கீழே கண்ட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: பரிசுத்தமும் சத்தியமுமுள்ள ஆண்டவரே, தேவரீர் பூமியின்மேல் குடியிருக்கிறவர்களிடத்தில் எங்கள் இரத்தத்தைக்குறித்து எதுவரைக்கும் நியாயத்தீர்ப்புச்செய்யாமலும் பழிவாங்காமலும் இருப்பீர் என்று மகா சத்தமிட்டுக் கூப்பிட்ட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: பரிசுத்தமும் சத்தியமுமுள்ள ஆண்டவரே, தேவரீர் பூமியின்மேல் குடியிருக்கிறவர்களிடத்தில் எங்கள் இரத்தத்தைக்குறித்து எதுவரைக்கும் நியாயத்தீர்ப்புச்செய்யாமலும் பழிவாங்காமலும் இருப்பீர் என்று மகா சத்தமிட்டுக் கூப்பிட்ட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அவர்கள் ஒவ்வொருவருக்கும் வெள்ளை அங்கிகள் கொடுக்கப்பட்டது; அன்றியும், அவர்கள் தங்களைப்போலக் கொலைசெய்யப்படப்போகிறவர்களாகிய தங்கள் உடன்பணிவிடைக்காரரையும் தங்கள் சகோதரருமானவர்களின் தொகை நிறைவாகுமளவும் இன்னுங்கொஞ்சக்காலம் இளைப்பாறவேண்டும் என்று அவர்களுக்குச் சொல்லப்பட்ட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அவர்கள் ஒவ்வொருவருக்கும் வெள்ளை அங்கிகள் கொடுக்கப்பட்டது; அன்றியும், அவர்கள் தங்களைப்போலக் கொலைசெய்யப்படப்போகிறவர்களாகிய தங்கள் உடன்பணிவிடைக்காரரையும் தங்கள் சகோதரருமானவர்களின் தொகை நிறைவாகுமளவும் இன்னுங்கொஞ்சக்காலம் இளைப்பாறவேண்டும் என்று அவர்களுக்குச் சொல்லப்பட்ட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அவர்கள் ஒவ்வொருவருக்கும் வெள்ளை அங்கிகள் கொடுக்கப்பட்டது; அன்றியும், அவர்கள் தங்களைப்போலக் கொலைசெய்யப்படப்போகிறவர்களாகிய தங்கள் உடன்பணிவிடைக்காரரையும் தங்கள் சகோதரருமானவர்களின் தொகை நிறைவாகுமளவும் இன்னுங்கொஞ்சக்காலம் இளைப்பாறவேண்டும் என்று அவர்களுக்குச் சொல்லப்பட்ட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 ஆறாம் முத்திரையை உடைக்கக்கண்டேன்; இதோ, பூமி மிகவும் அதிர்ந்தது; சூரியன் கறுப்புக் கம்பளியைப்போலக் கறுத்தது; சந்திரன் இரத்தம்போலாயிற்ற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 ஆறாம் முத்திரையை உடைக்கக்கண்டேன்; இதோ, பூமி மிகவும் அதிர்ந்தது; சூரியன் கறுப்புக் கம்பளியைப்போலக் கறுத்தது; சந்திரன் இரத்தம்போலாயிற்ற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்திமரமானது பெருங்காற்றினால் அசைக்கப்படும்போது, அதின் காய்கள் உதிருகிறதுபோல, வானத்தின் நட்சத்திரங்களும் பூமியிலே விழுந்த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்திமரமானது பெருங்காற்றினால் அசைக்கப்படும்போது, அதின் காய்கள் உதிருகிறதுபோல, வானத்தின் நட்சத்திரங்களும் பூமியிலே விழுந்த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வானமும் சுருட்டப்பட்ட புஸ்தகம்போலாகி விலகிப்போயிற்று; மலைகள் தீவுகள் யாவும் தங்கள் இடங்களைவிட்டு அகன்றுபோயின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வானமும் சுருட்டப்பட்ட புஸ்தகம்போலாகி விலகிப்போயிற்று; மலைகள் தீவுகள் யாவும் தங்கள் இடங்களைவிட்டு அகன்றுபோயின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ூமியின் ராஜாக்களும், பெரியோர்களும், ஐசுவரியவான்களும், சேனைத்தலைவர்களும், பலவான்களும், அடிமைகள் யாவரும், சுயாதீனர் யாவரும், பர்வதங்களின் குகைகளிலும் கன்மலைகளிலும் ஒளித்துக்கொண்டு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ூமியின் ராஜாக்களும், பெரியோர்களும், ஐசுவரியவான்களும், சேனைத்தலைவர்களும், பலவான்களும், அடிமைகள் யாவரும், சுயாதீனர் யாவரும், பர்வதங்களின் குகைகளிலும் கன்மலைகளிலும் ஒளித்துக்கொண்டு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ூமியின் ராஜாக்களும், பெரியோர்களும், ஐசுவரியவான்களும், சேனைத்தலைவர்களும், பலவான்களும், அடிமைகள் யாவரும், சுயாதீனர் யாவரும், பர்வதங்களின் குகைகளிலும் கன்மலைகளிலும் ஒளித்துக்கொண்டு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ர்வதங்களையும் கன்மலைகளையும் நோக்கி: நீங்கள் எங்கள்மேல் விழுந்து, சிங்காசனத்தின்மேல் வீற்றிருக்கிறவருடைய முகத்திற்கும், ஆட்டுக்குட்டியானவருடைய கோபத்திற்கும் எங்களை மறைத்துக்கொள்ளுங்கள்;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ர்வதங்களையும் கன்மலைகளையும் நோக்கி: நீங்கள் எங்கள்மேல் விழுந்து, சிங்காசனத்தின்மேல் வீற்றிருக்கிறவருடைய முகத்திற்கும், ஆட்டுக்குட்டியானவருடைய கோபத்திற்கும் எங்களை மறைத்துக்கொள்ளுங்கள்;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ுடைய கோபாக்கினையின் மகா நாள் வந்துவிட்டது, யார் நிலைநிற்கக்கூடும் என்ற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19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And I saw when the Lamb opened one of the seals, and I heard, as it were the noise of thunder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ne of the four beasts saying, Come and se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I saw, and behold a white horse: and he that sat on him had a bow; and a crown was given unto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im: and he went forth conquering, and to conqu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when he had opened the second seal, I heard the second beast say, Come and se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there went out another horse that was red: and power was given to him that sat thereon to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ake peace from the earth, and that they should kill one another: and there was given unto him a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reat swor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when he had opened the third seal, I heard the third beast say, Come and see. And I beheld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lo a black horse; and he that sat on him had a pair of balances in his han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I heard a voice in the midst of the four beasts say, A measure of wheat for a penny,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ree measures of barley for a penny; and see you hurt not the oil and the win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when he had opened the fourth seal, I heard the voice of the fourth beast say, Come and se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I looked, and behold a pale horse: and his name that sat on him was Death, and Hell followe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ith him. And power was given unto them over the fourth part of the earth, to kill with sword,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ith hunger, and with death, and with the beasts of the eart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when he had opened the fifth seal, I saw under the altar the souls of them that were slai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or the word of God, and for the testimony which they held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they cried with a loud voice, saying, How long, O Lord, holy and true, do you not judge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venge our blood on them that dwell on the earth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white robes were given unto every one of them; and it was said unto them, that they shoul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st yet for a little season, until their fellow servants also and their brethren, that should b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killed as they were, should be fulfille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nd I beheld when he had opened the sixth seal, and, lo, there was a great earthquake; and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un became black as sackcloth of hair, and the moon became as blood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nd the stars of heaven fell unto the earth, even as a fig tree casts her untimely figs, whe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he is shaken of a mighty win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nd the heaven departed as a scroll when it is rolled together; and every mountain and isl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ere moved out of their place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the kings of the earth, and the great men, and the rich men, and the chief captains, and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ighty men, and every bondman, and every free man, hid themselves in the dens and in the rocks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mountains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said to the mountains and rocks, Fall on us, and hide us from the face of him that sits 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throne, and from the wrath of the Lamb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For the great day of his wrath has come; and who shall be able to stand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1">
  <a:themeElements>
    <a:clrScheme name="Theme8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2026-10-21T06:25:26Z</dcterms:created>
  <dcterms:modified xsi:type="dcterms:W3CDTF">2026-10-21T06:25:26Z</dcterms:modified>
  <dc:title>Revelation : 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