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, அவர் நல்லவர், அவர் கிருபை என்றுமுள்ள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ாதி தேவனைத் துதியுங்கள், அவர் கிருபை என்றுமுள்ள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தி கர்த்த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ராய்ப் பெரிய அதிசயங்களைச் செய்கிற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ை ஞானமாய் உண்டாக்க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ண்ணீர்களுக்கு மேலே பூமியைப் பரப்ப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ரிய சுடர்களை உண்டாக்கினவரைத் துதியுங்கள்; அவர் கிருபை என்றுமுள்ளது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கலில் ஆளச் சூரியனைப் படை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வில் ஆளச் சந்திரனையும் நட்சத்திரங்களையும் படைத்தவரைத் துதியுங்கள்; அவர் கிருபை என்றுமுள்ளது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கிப்தியருடைய தலைச்சன்களைச் சங்கர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நடுவிலிருந்து இஸ்ரவேலைப் புறப்படப்பண்ண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லத்த கையினாலும் ஓங்கிய புயத்தினாலும் அதைச் செய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வந்த சமுத்திரத்தை இரண்டாகப் பிர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நடுவே இஸ்ரவேலைக் கடந்துபோகப்பண்ண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நடுவே இஸ்ரவேலைக் கடந்துபோகப்பண்ண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ையும் அவன் சேனைகளையும் சிவந்த சமுத்திரத்தில் கவிழ்த்துப்போட்ட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ையும் அவன் சேனைகளையும் சிவந்த சமுத்திரத்தில் கவிழ்த்துப்போட்ட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ம்முடைய ஜனங்களை வனாந்தரத்தில் நடத்த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ெரிய ராஜாக்களைச் சங்கர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பலமான ராஜாக்களை அழ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மோரியரின் ராஜாவாகிய சீகோனை அழ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சானின் ராஜாவாகிய ஓகை அழ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ேசத்தைச் சுதந்தரமாகத் தந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ைத் தம்முடைய தாசனாகிய இஸ்ரவேலுக்குச் சுதந்தரமாகவே தந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ம்முடைய தாழ்வில் நம்மை நினை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ம்முடைய தாழ்வில் நம்மை நினை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சத்துருக்களின் கையிலிருந்து நம்மை விடுதலைபண்ண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ாம்சதேகமுள்ள யாவுக்கும் ஆகாரங் கொடுக்கிற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ரலோகத்தின் தேவனைத் துதியுங்கள்; அவர் கிருபை என்றுமுள்ள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প্রশংসা কর কারণ তিনিই মঙ্গলকর| তাঁর প্রকৃত প্রেম বিরাজমা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িনি সব দেবতাদের দেবতা, সেই ঈশ্বরের প্রশংসা কর! তাঁর প্রকৃত প্রেম চিরবিরাজমা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ব প্রভুদের প্রভুকে প্রশংসা কর! তাঁর প্রকৃত প্রেম চির বিরাজমা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ঈশ্বরের প্রশংসা কর যিনি একাই বিস্ময়কর সব কাজ করেন! তাঁর প্রকৃত প্রেম চির বিরাজমা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ের প্রশংসা কর যিনি প্রজ্ঞা দিয়ে আকাশ সৃষ্টি করেছেন! তাঁর প্রকৃত প্রেম চির বিরাজমা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শুষ্ক ভূখণ্ডকে তিনি সাগরে স্থাপন করেন| তাঁর প্রকৃত প্রেম চির বিরাজমা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 মহান আলোগুলো সৃষ্টি করেছেন| তাঁর প্রকৃত প্রেম চির বিরাজমা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দিত্থকে শাসন করার জন্য ঈশ্বর সূর্য়্য় সৃষ্টি করেছেন| তাঁর প্রকৃত প্রেম চির বিরাজমা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রাত্রিকে শাসন করার জন্য ঈশ্বর চাঁদ এবং তারা সৃষ্টি করেছেন| তাঁর প্রকৃত প্রেম চির বিরাজমা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মিশরের প্রথম জাত মানুষ এবং প্রাণীকে ঈশ্বর হত্যা করেছিলেন| তাঁর প্রকৃত প্রেম চির বিরাজমা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 ইস্রায়েলকে মিশর থেকে বের করে এনেছিলেন| তাঁর প্রকৃত প্রেম চির বিরাজমা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ঈশ্বর তাঁর বিপুল শক্তি ও ক্ষমতা প্রদর্শন করে ছিলেন| তাঁর প্রকৃত প্রেম চির বিরাজমা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ঈশ্বর লোহিত সাগরকে দুভাগে ভাগ করেছিলেন| তাঁর প্রকৃত প্রেম চির বিরাজমা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ঈশ্বর লোহিত সাগরের মধ্যে দিয়ে ইস্রায়েলকে পরিচালিত করেছিলেন| তাঁর প্রকৃত প্রেম অনন্তকাল অব্যাহ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ফরৌণ এবং সৈন্যবাহিনীকে ঈশ্বর লোহিত সাগরে ডুবিয়ে দিয়েছিলেন| তাঁর প্রকৃত প্রেম চির বিরাজ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ঈশ্বর তাঁর লোকদের মরুভূমির মধ্যে দিয়ে পথ দেখিয়েছিলেন| তাঁর প্রকৃত প্রেম চির বিরাজমা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ঈশ্বর শক্তিশালী রাজাদের পরাজিত করেছিলেন| তাঁর প্রকৃত প্রেম চির বিরাজমা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ঈশ্বর বলবান রাজাদের পরাজিত করেছিলেন| তাঁর প্রকৃত প্রেম চির বিরাজমা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ঈশ্বর ইমোরীয়দের রাজা সীহোনকে পরাজিত করেছিলেন| তাঁর প্রকৃত প্রেম চির বিরাজমা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ঈশ্বর বাশনের রাজা ওগকে পরাজিত করেছিলেন| তাঁর প্রকৃত প্রেম চির বিরাজমা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ঈশ্বর তাদের ভূখণ্ড ইস্রায়েলকে দিয়েছিলেন| তাঁর প্রকৃত প্রেম চিরবিরাজমা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ঈশ্বর সেই ভূখণ্ড ইস্রায়েলকে উপহারস্বরূপ দিয়েছেন| তাঁর প্রকৃত প্রেম চির বিরাজমা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খন আমরা পরাজিত হয়েছিলাম, তখন ঈশ্বর আমাদের স্মরণে রেখেছিলেন| তাঁর প্রকৃত প্রেম চির বিরাজ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ঈশ্বর আমাদের শত্রুর হাত থেকে বাঁচিয়েছিলেন| তাঁর প্রকৃত প্রেম চির বিরাজমা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ঈশ্বর প্রত্যেকটি লোককে আহার দেন| তাঁর প্রকৃত প্রেম চির বিরাজমা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স্বর্গের ঈশ্বরের প্রশংসা কর| তাঁর প্রকৃত প্রেম চির বিরাজমা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2026-10-21T06:37:48Z</dcterms:created>
  <dcterms:modified xsi:type="dcterms:W3CDTF">2026-10-21T06:37:48Z</dcterms:modified>
  <dc:title>গীতসংহিতা : 136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