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உமது நாமத்தினிமித்தம் என்னை இரட்சித்து உமது வல்லமையினால் எனக்கு நியாயஞ்செய்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ே, என் விண்ணப்பத்தைக்கேட்டு, என் வாயின் வார்த்தைகளுக்குச் செவிகொ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ியர் எனக்கு விரோதமாய் எழும்புகிறார்கள்; கொடியர் என் பிராணனை வாங்கத் தேடுகிறார்கள்; தேவனைத் தங்களுக்கு முன்பாக நிறுத்தி நோக்கார்கள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ியர் எனக்கு விரோதமாய் எழும்புகிறார்கள்; கொடியர் என் பிராணனை வாங்கத் தேடுகிறார்கள்; தேவனைத் தங்களுக்கு முன்பாக நிறுத்தி நோக்கார்கள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தேவன் எனக்குச் சகாயர்; ஆண்டவர் என் ஆத்துமாவை ஆதரிக்கிறவர்களோடே இ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் சத்துருக்களுக்குத் தீமைக்குத் தீமையைச் சரிக்கட்டுவார், உமது சத்தியத்தினிமித்தம் அவர்களை நிர்மூலமா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ற்சாகத்துடன் நான் உமக்குப்பலியிடுவேன்; கர்த்தாவே, உமது நாமத்தைத் துதிப்பேன், அது நலமான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ல்லா நெருக்கத்தையும் நீக்கி, என்னை விடுவித்தார்; என் கண் என் சத்துருக்களில் நீதி சரிக்கட்டுதலைக் கண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ல்லா நெருக்கத்தையும் நீக்கி, என்னை விடுவித்தார்; என் கண் என் சத்துருக்களில் நீதி சரிக்கட்டுதலைக் கண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ಓ ದೇವರೇ, ನಿನ್ನ ಹೆಸರಿನಿಂದ ನನ್ನನ್ನು ರಕ್ಷಿಸಿ ನಿನ್ನ ಬಲದಿಂದ ನನಗೆ ನ್ಯಾಯ ತೀರ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ಓ ದೇವರೇ, ನನ್ನ ಪ್ರಾರ್ಥನೆಯನ್ನು ಕೇಳು; ನನ್ನ ಬಾಯಿಯ ಮಾತುಗಳಿಗೆ ಕಿವಿಗ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ನ್ಯರು ನನಗೆ ವಿರೋಧವಾಗಿ ಎದ್ದಿದ್ದಾರೆ; ಬಲಾ ತ್ಕಾರಿಗಳು ನನ್ನ ಪ್ರಾಣವನ್ನು ಹುಡುಕುತ್ತಾರೆ; ಅವರು ದೇವರನ್ನು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ೆ ಇಟ್ಟುಕೊಳ್ಳಲಿಲ್ಲ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ಗೋ, ದೇವರು ನನ್ನ ಸಹಾಯಕನು; ಕರ್ತನು ನನ್ನ ಪ್ರಾಣವನ್ನು ಉದ್ಧಾರ ಮಾಡುವವರ ಸಂಗಡ ಇ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ನ್ನ ವಿರೋಧಿಗಳಿಗೆ ಆತನು ಕೇಡನ್ನು ಬದಲು ಕೊಡುವನು; ನಿನ್ನ ಸತ್ಯದಿಂದ ಅವರನ್ನು ಸಂಹರ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ನಿನಗೆ ಉಚಿತವಾಗಿ ಬಲಿಯನ್ನು ಅರ್ಪಿಸುವೆನು. ಓ ಕರ್ತನೇ, ನಿನ್ನ ಹೆಸರನ್ನು ಕೊಂಡಾ ಡುವೆನು, ಅದು ಒಳ್ಳೇ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ಎಲ್ಲಾ ಇಕ್ಕಟ್ಟಿನಿಂದ ಆತನು ನನ್ನನ್ನು ಬಿಡಿಸಿದ್ದಾನೆ; ನನ್ನ ಶತ್ರುವಿನ ಗತಿ ಯನ್ನು ನೋಡಿ ನನ್ನ ಕಣ್ಣ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2026-10-20T10:17:28Z</dcterms:created>
  <dcterms:modified xsi:type="dcterms:W3CDTF">2026-10-20T10:17:28Z</dcterms:modified>
  <dc:title>ಕೀರ್ತನೆಗಳು : 54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