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ut the children of Israel committed a trespass in the accursed thing: for Achan, the son of Carmi, the son of Zabdi, the son of Zerah, of the tribe of Judah, took of the accursed thing: and the anger of the LORD was kindled against the children of Israe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ut the children of Israel committed a trespass in the accursed thing: for Achan, the son of Carmi, the son of Zabdi, the son of Zerah, of the tribe of Judah, took of the accursed thing: and the anger of the LORD was kindled against the children of Israe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ut the children of Israel committed a trespass in the accursed thing: for Achan, the son of Carmi, the son of Zabdi, the son of Zerah, of the tribe of Judah, took of the accursed thing: and the anger of the LORD was kindled against the children of Israe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oshua sent men from Jericho to Ai, which is beside Bethaven, on the east of Bethel, and spoke unto them, saying, Go up and view the country. And the men went up and viewed Ai.]]></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oshua sent men from Jericho to Ai, which is beside Bethaven, on the east of Bethel, and spoke unto them, saying, Go up and view the country. And the men went up and viewed Ai.]]></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oshua sent men from Jericho to Ai, which is beside Bethaven, on the east of Bethel, and spoke unto them, saying, Go up and view the country. And the men went up and viewed Ai.]]></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returned to Joshua, and said unto him, Let not all the people go up; but let about two or three thousand men go up and strike Ai; and make not all the people to labour thither; for they are but few.]]></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returned to Joshua, and said unto him, Let not all the people go up; but let about two or three thousand men go up and strike Ai; and make not all the people to labour thither; for they are but few.]]></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returned to Joshua, and said unto him, Let not all the people go up; but let about two or three thousand men go up and strike Ai; and make not all the people to labour thither; for they are but few.]]></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o there went up thither of the people about three thousand men: and they fled before the men of Ai.]]></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o there went up thither of the people about three thousand men: and they fled before the men of Ai.]]></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men of Ai stroke of them about thirty and six men: for they chased them from before the gate even unto Shebarim, and stroke them in the going down: wherefore the hearts of the people melted, and became as wat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men of Ai stroke of them about thirty and six men: for they chased them from before the gate even unto Shebarim, and stroke them in the going down: wherefore the hearts of the people melted, and became as wat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men of Ai stroke of them about thirty and six men: for they chased them from before the gate even unto Shebarim, and stroke them in the going down: wherefore the hearts of the people melted, and became as wat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oshua rent his clothes, and fell to the earth upon his face before the ark of the LORD until the evening, he and the elders of Israel, and put dust upon their head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oshua rent his clothes, and fell to the earth upon his face before the ark of the LORD until the evening, he and the elders of Israel, and put dust upon their head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oshua rent his clothes, and fell to the earth upon his face before the ark of the LORD until the evening, he and the elders of Israel, and put dust upon their head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oshua said, Alas, O LORD God, wherefore have you at all brought this people over Jordan, to deliver us into the hand of the Amorites, to destroy us? would to God we had been content, and dwelt on the other side Jorda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oshua said, Alas, O LORD God, wherefore have you at all brought this people over Jordan, to deliver us into the hand of the Amorites, to destroy us? would to God we had been content, and dwelt on the other side Jorda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oshua said, Alas, O LORD God, wherefore have you at all brought this people over Jordan, to deliver us into the hand of the Amorites, to destroy us? would to God we had been content, and dwelt on the other side Jorda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O LORD, what shall I say, when Israel turns their backs before their enemi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O LORD, what shall I say, when Israel turns their backs before their enemi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the Canaanites and all the inhabitants of the land shall hear of it, and shall surround us round, and cut off our name from the earth: and what will you do unto your great nam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the Canaanites and all the inhabitants of the land shall hear of it, and shall surround us round, and cut off our name from the earth: and what will you do unto your great nam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the Canaanites and all the inhabitants of the land shall hear of it, and shall surround us round, and cut off our name from the earth: and what will you do unto your great nam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LORD said unto Joshua, Get you up; wherefore lie you thus upon your fac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srael has sinned, and they have also transgressed my covenant which I commanded them: for they have even taken of the accursed thing, and have also stolen, and dissembled also, and they have put it even among their own stuff.]]></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srael has sinned, and they have also transgressed my covenant which I commanded them: for they have even taken of the accursed thing, and have also stolen, and dissembled also, and they have put it even among their own stuff.]]></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srael has sinned, and they have also transgressed my covenant which I commanded them: for they have even taken of the accursed thing, and have also stolen, and dissembled also, and they have put it even among their own stuff.]]></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the children of Israel could not stand before their enemies, but turned their backs before their enemies, because they were accursed: neither will I be with you any more, except all of you destroy the accursed from among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the children of Israel could not stand before their enemies, but turned their backs before their enemies, because they were accursed: neither will I be with you any more, except all of you destroy the accursed from among you.]]></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the children of Israel could not stand before their enemies, but turned their backs before their enemies, because they were accursed: neither will I be with you any more, except all of you destroy the accursed from among you.]]></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Up, sanctify the people, and say, Sanctify yourselves against tomorrow: for thus says the LORD God of Israel, There is an accursed thing in the midst of you, O Israel: you can not stand before yours enemies, until all of you take away the accursed thing from among you.]]></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Up, sanctify the people, and say, Sanctify yourselves against tomorrow: for thus says the LORD God of Israel, There is an accursed thing in the midst of you, O Israel: you can not stand before yours enemies, until all of you take away the accursed thing from among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Up, sanctify the people, and say, Sanctify yourselves against tomorrow: for thus says the LORD God of Israel, There is an accursed thing in the midst of you, O Israel: you can not stand before yours enemies, until all of you take away the accursed thing from among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Up, sanctify the people, and say, Sanctify yourselves against tomorrow: for thus says the LORD God of Israel, There is an accursed thing in the midst of you, O Israel: you can not stand before yours enemies, until all of you take away the accursed thing from among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n the morning therefore all of you shall be brought according to your tribes: and it shall be, that the tribe which the LORD takes shall come according to the families thereof; and the family which the LORD shall take shall come by households; and the household which the LORD shall take shall come man by ma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n the morning therefore all of you shall be brought according to your tribes: and it shall be, that the tribe which the LORD takes shall come according to the families thereof; and the family which the LORD shall take shall come by households; and the household which the LORD shall take shall come man by ma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n the morning therefore all of you shall be brought according to your tribes: and it shall be, that the tribe which the LORD takes shall come according to the families thereof; and the family which the LORD shall take shall come by households; and the household which the LORD shall take shall come man by ma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shall be, that he that is taken with the accursed thing shall be burnt with fire, he and all that he has: because he has transgressed the covenant of the LORD, and because he has wrought folly in Israel.]]></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shall be, that he that is taken with the accursed thing shall be burnt with fire, he and all that he has: because he has transgressed the covenant of the LORD, and because he has wrought folly in Israel.]]></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shall be, that he that is taken with the accursed thing shall be burnt with fire, he and all that he has: because he has transgressed the covenant of the LORD, and because he has wrought folly in Israe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Joshua rose up early in the morning, and brought Israel by their tribes; and the tribe of Judah was take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Joshua rose up early in the morning, and brought Israel by their tribes; and the tribe of Judah was take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brought the family of Judah; and he took the family of the Zarhites: and he brought the family of the Zarhites man by man; and Zabdi was take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brought the family of Judah; and he took the family of the Zarhites: and he brought the family of the Zarhites man by man; and Zabdi was take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brought his household man by man; and Achan, the son of Carmi, the son of Zabdi, the son of Zerah, of the tribe of Judah, was take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brought his household man by man; and Achan, the son of Carmi, the son of Zabdi, the son of Zerah, of the tribe of Judah, was take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Joshua said unto Achan, My son, give, I pray you, glory to the LORD God of Israel, and make confession unto him; and tell me now what you have done; hide it not from m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Joshua said unto Achan, My son, give, I pray you, glory to the LORD God of Israel, and make confession unto him; and tell me now what you have done; hide it not from m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chan answered Joshua, and said, Indeed I have sinned against the LORD God of Israel, and thus and thus have I don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chan answered Joshua, and said, Indeed I have sinned against the LORD God of Israel, and thus and thus have I don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en I saw among the spoils a goodly Babylonish garment, and two hundred shekels of silver, and a wedge of gold of fifty shekels weight, then I coveted them, and took them; and, behold, they are hid in the earth in the midst of my tent, and the silver under i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en I saw among the spoils a goodly Babylonish garment, and two hundred shekels of silver, and a wedge of gold of fifty shekels weight, then I coveted them, and took them; and, behold, they are hid in the earth in the midst of my tent, and the silver under i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en I saw among the spoils a goodly Babylonish garment, and two hundred shekels of silver, and a wedge of gold of fifty shekels weight, then I coveted them, and took them; and, behold, they are hid in the earth in the midst of my tent, and the silver under i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Joshua sent messengers, and they ran unto the tent; and, behold, it was hid in his tent, and the silver under i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Joshua sent messengers, and they ran unto the tent; and, behold, it was hid in his tent, and the silver under i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took them out of the midst of the tent, and brought them unto Joshua, and unto all the children of Israel, and laid them out before the LOR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took them out of the midst of the tent, and brought them unto Joshua, and unto all the children of Israel, and laid them out before the LOR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Joshua, and all Israel with him, took Achan the son of Zerah, and the silver, and the garment, and the wedge of gold, and his sons, and his daughters, and his oxen, and his asses, and his sheep, and his tent, and all that he had: and they brought them unto the valley of Acho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Joshua, and all Israel with him, took Achan the son of Zerah, and the silver, and the garment, and the wedge of gold, and his sons, and his daughters, and his oxen, and his asses, and his sheep, and his tent, and all that he had: and they brought them unto the valley of Acho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Joshua, and all Israel with him, took Achan the son of Zerah, and the silver, and the garment, and the wedge of gold, and his sons, and his daughters, and his oxen, and his asses, and his sheep, and his tent, and all that he had: and they brought them unto the valley of Acho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Joshua, and all Israel with him, took Achan the son of Zerah, and the silver, and the garment, and the wedge of gold, and his sons, and his daughters, and his oxen, and his asses, and his sheep, and his tent, and all that he had: and they brought them unto the valley of Acho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Joshua said, Why have you troubled us? the LORD shall trouble you this day. And all Israel stoned him with stones, and burned them with fire, after they had stoned them with ston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Joshua said, Why have you troubled us? the LORD shall trouble you this day. And all Israel stoned him with stones, and burned them with fire, after they had stoned them with stone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raised over him a great heap of stones unto this day. So the LORD turned from the fierceness of his anger. Wherefore the name of that place was called, The valley of Achor, unto this day.]]></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raised over him a great heap of stones unto this day. So the LORD turned from the fierceness of his anger. Wherefore the name of that place was called, The valley of Achor, unto this day.]]></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raised over him a great heap of stones unto this day. So the LORD turned from the fierceness of his anger. Wherefore the name of that place was called, The valley of Achor, unto this da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01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சுவா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 புத்திரர் சாபத்தீடானதிலே துரோகம்பண்ணினார்கள்; எப்படியெனில், யூதாகோத்திரத்துச் சேரா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ன சப்தியின் மகன் கர்மீக்குப் பிறந்த ஆகான் என்பவன், சாபத்தீடானதிலே சிலதை எடு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யால் இஸ்ரவேல் புத்திரர்மேல் கர்த்தருடைய கோபம் மூ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யோசுவா எரிகோவிலிருந்து பெத்தேலுக்குக் கிழக்கிலுள்ள பெத்தாவேன் சமீபத்திலி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பட்டணத்துக்குப் போகும்படி ஆட்களை அனுப்பி: நீங்கள் போய், அந்த நாட்டை வேவுபாருங்கள் என்றான்;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 போய்; ஆயியை வேவு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யோசுவாவினிடத்தில் திரும்பிவந்து, அவனை நோக்கி: ஜனங்கள் எல்லாரும் போகவேண்டியதில்லை; ஏறக்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யிரம் மூவாயிரம்பேர் போய், ஆயியை முறிய அடிக்கலாம்; எல்லா ஜனங்களையும் அங்கே போ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ப்படுத்தவேண்டியதில்லை; அவர்கள் கொஞ்சம்பேர்தா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டியே ஜனங்களில் ஏறக்குறைய மூவாயிரம்பேர் அவ்விடத்திற்குப் போனார்கள்; ஆனாலும் அவர்கள் ஆயி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க்கு முன்பாக முறிந்தோ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யியின் மனுஷர் அவர்களில் ஏறக்குறைய முப்பத்தாறுபேரை வெட்டிப்போட்டார்கள்; பட்டணவாசலின் 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க்கிச் செபாரீம்மட்டும் அவர்களைத் துரத்தி, மலையிறக்கத்திலே அவர்களை வெட்டினார்கள்; ஜன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ம் கரைந்து தண்ணீராய்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யோசுவா தன் வஸ்திரங்களைக் கிழித்துக்கொண்டு, அவனும் இஸ்ரவேலின் மூப்பரும் சாயங்கால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ன் பெட்டிக்கு முன்பாகத் தரையிலே முகங்குப்புற விழுந்து, தங்கள் தலைகளின்மேல் புளுதி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க்கொண்டு கி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யோசுவா: ஆ, கர்த்தராகிய ஆண்டவரே, எங்களை அழிக்கும்படி எமோரியர் கைகளில் ஒப்புக்கொடுப்பதற்காக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ர் இந்த ஜனத்தை யோர்தானைக் கடக்கப்பண்ணினீர்? நாங்கள் யோர்தானுக்கு அப்புறத்தில் மனத்திர்ப்தி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விட்டோமானால் நல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 ஆண்டவரே, இஸ்ரவேலர் தங்கள் சத்துருக்களுக்கு முதுகைக் காட்டினார்கள்; இப்பொழுது நான்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னானியரும் தேசத்துக்குடிகள் யாவரும் இதைக்கேட்டு, எங்களை வளைந்துகொண்டு, எங்கள் பே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யிலிராதபடிக்கு வேரற்றுப்போகப்பண்ணுவார்களே; அப்பொழுது உமத்து மகத்தான நாமத்துக்கு என்ன செய்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கர்த்தர் யோசுவாவை நோக்கி: எழுந்திரு, நீ இப்படி முகங்குப்புற விழுந்து கிடக்கிற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ஸ்ரவேலர் பாவஞ்செய்தார்கள்; நான் அவர்களுக்குக் கட்டளையிட்ட என் உடன்படிக்கையை மீ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த்தீடானதில் எடுத்துக்கொண்டதும், களவுசெய்ததும் வஞ்சித்ததும், தங்கள் பண்டம்பாடி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தும் 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தலால் இஸ்ரவேல் புத்திரர் தங்கள் சத்துருக்களுக்கு முன்பாக நிற்கக் கூடாமல்,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க்களுக்கு முதுகைக் காட்டினார்கள்; அவர்கள் சாபத்தீடானார்கள்; நீங்கள் சாபத்தீடானதை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லிருந்து நிக்கிரகம்பண்ணாவிட்டால், இனி உங்களோடே இ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எழுந்திரு, நீ ஜனங்களைப் பரிசுத்தம்பண்ணிச் சொல்லவேண்டியது என்னவென்றால்: நாளையத்தின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ப் பரிசுத்தம்பண்ணிக்கொள்ளுங்கள்; இஸ்ரவேலரே சாபத்தீடானது உங்கள் நடுவே இருக்கிறது;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த்தீடானதை உங்கள் நடுவிலிருந்து விலக்காதிருக்குமட்டும், நீங்கள் உங்கள் சத்துருக்களு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க் கூடாது என்று இஸ்ரவேலின் தேவனாகிய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லையிலே நீங்கள் கோத்திரம் கோத்திரமாய் வரவேண்டும்; அப்பொழுது கர்த்தர் குறிக்கிற கோத்திரம் வம்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மாக வரவேண்டும்; கர்த்தர் குறிக்கிற வம்சம் குடும்பம் குடும்பமாக வரவேண்டும்; கர்த்தர் குறி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பம் பேர்பேராக வரவேண்டும் என்று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சாபத்தீடானதை எடுத்தவனாய்க் கண்டுபிடிக்கப்படுகிறவன், கர்த்தரின் உடன்படிக்கையை மீ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லே மதிகேடான காரியத்தைச் செய்தபடியினால், அவனும் அவனுக்குள்ள யாவும் அக்கினி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ரிக்கப்படக்கடவ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யோசுவா அதிகாலமே எழுந்திருந்து, இஸ்ரவேலரைக் கோத்திரம் கோத்திரமாக வரப்பண்ணினான்;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ன் கோத்திரம் குறி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 யூதாவின் வம்சங்களை வரப்பண்ணினபோது, சேராகியரின் வம்சம் குறிக்கப்பட்டது; அவன் சேராகிய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த்தைப் பேர்பேராக வரப்பண்ணினபோது, சப்தி குறிக்க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ன் வீட்டாரை அவன் பேர்பேராக வரப்பண்ணினபோது, யூதா கோத்திரத்துச் சேராகின் குமாரனாகிய சப்தி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ந்த கர்மீயின் மகன் ஆகான் குறிக்க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யோசுவா ஆகானை நோக்கி: மகனே, நீ இப்பொழுது இஸ்ரவேலின் தேவனாகிய கர்த்தரை மகிமைப்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கு முன்பாக அறிக்கைபண்ணி, நீ செய்ததை எனக்குச் சொல்லு; அதை எனக்கு ஒளிக்கா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ஆகான் யோசுவாவுக்குப் பிரதியுத்தரமாக; மெய்யாகவே நான் இஸ்ரவேலின் தேவனாகிய கர்த்த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ப் பாவஞ்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ள்ளையிலே நேர்த்தியான ஒரு பாபிலோனிய சால்வையையும், இருநூறு வெள்ளிச்சேக்கலையும், ஐம்பது சே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யான ஒரு பொன்பாளத்தையும் நான் கண்டு, அவைகளை இச்சித்து எடுத்துக்கொண்டேன்; இதோ, அவைகள்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ரத்தின் மத்தியில் பூமிக்குள் புதைத்திருக்கிறது, வெள்ளி அதின் அடியிலிருக்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உடனே யோசுவா ஆட்களை அனுப்பினான்; அவர்கள் கூடாரத்துக்கு ஓடினார்கள்; அவனுடைய கூடாரத்தில்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ந்திருந்தது, வெள்ளியும் அதின்கீழ்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களைக் கூடாரத்தின் மத்தியிலிருந்து எடுத்து யோசுவாவினிடத்திலும் இஸ்ரவேல்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டத்திலும் கொண்டுவந்து, கர்த்தருடைய சமுகத்தில்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யோசுவாவும் இஸ்ரவேலரெல்லாருங்கூடச் சேராகின் புத்திரனாகிய ஆகானையும், அந்த வெள்ளி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வையையும் பொன்பாளத்தையும், அவன் குமாரரையும் குமாரத்திகளையும், அவன் மாடுகளையும் கழுதை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களையும், அவன் கூடாரத்தையும், அவனுக்குள்ள யாவையும் எடுத்து, ஆகோர் பள்ளத்தாக்கு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ங்கே யோசுவா: நீ எங்களைக் கலங்கப்பண்ணினது என்ன? இன்று கர்த்தர் உன்னைக் கலங்கப்பண்ணுவா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இஸ்ரவேலரெல்லாரும் அவன்மேல் கல்லெறிந்து, அவைகளை அக்கினியில் சுட்டெரித்து, கற்களினால் மூ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ன்மேல் இந்நாள்வரைக்கும் இருக்கிற பெரிய கற்குவியலைக் குவித்தார்கள்; இப்படியே கர்த்தர் த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த்தின் உக்கிரத்தைவிட்டு மாறினார்; ஆகையால் அவ்விடம் இந்நாள்வரைக்கும் ஆகோர் பள்ள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7]]></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2026-11-01T09:04:35Z</dcterms:created>
  <dcterms:modified xsi:type="dcterms:W3CDTF">2026-11-01T09:04:35Z</dcterms:modified>
  <dc:title>யோசுவா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