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1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VBS 2026 -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ங்கள் இயேசுவிடம் வந்து பாருங்கள் 
சீடராகி வாழ்ந்திட வந்து பார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VBS 2026 -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ே.. ஹே.. ஹே..
sha..lal..la..lal..la.. 
பாட்டுப் பாடியே நாம் 
ஆடி மகிழ்வோம் 
ஹே.. ஹே.. ஹே..
sha..lal..la..lal..la.. 
ஆடிப்பாடி மகிழ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VBS 2026 -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ழ்ப்படிந்து ஜெபித்திட்டார் பாருங்கள் - அவர் 
மன்னித்துப் பகிர்ந்திட்டார் பாருங்கள் 
பணிவிடையில் தாழ்த்திட்டார் பாருங்கள் -அவர்
நம்மை முற்றும் மீட்டிட்டார் பார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VBS 2026 -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ே.. ஹே.. ஹே..
sha..lal..la..lal..la.. 
பாட்டுப் பாடியே நாம் 
ஆடி மகிழ்வோம் 
ஹே.. ஹே.. ஹே..
sha..lal..la..lal..la.. 
ஆடிப்பாடி மகிழ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VBS 2026 -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ங்கள் இயேசுவிடம் வந்து பாருங்கள் 
நிறைவாழ்வு பெற்றிட வந்து பார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Special Song : VBS 2026 -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2026-06-13T18:34:46Z</dcterms:created>
  <dcterms:modified xsi:type="dcterms:W3CDTF">2026-06-13T18:34:46Z</dcterms:modified>
  <dc:title>Special Song : VBS 2026 - 1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