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00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ந்து போகின்ற ஆத்துமாக்கள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ும் திமமும் நினை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ந்து திரிகின்ற ஆட்டைத் தேட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ி ஓடி உழை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மே தார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 பார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ருளின் ஜாதி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ொளி காணட்ட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த்த மனிதர்மே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ிச்சம் உதிக்கட்ட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ிறப்பின் வாசல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ும் நிற்கி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வரை அடைக்க ந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ும் ஜெபிக்கி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க்காள சப்தம் ந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ௌனம் எனக்கி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மக்காவல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ம் பேச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ண்ணீர் சிந்த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தைகள் தூவின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ம்பீர சப்தம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வடை செய்கி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ஊதாரி மைந்தர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டம் திரும்பட்ட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கம் மகிழட்ட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ருந்து நடக்கட்டு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2026-09-16T21:23:24Z</dcterms:created>
  <dcterms:modified xsi:type="dcterms:W3CDTF">2026-09-16T21:23:24Z</dcterms:modified>
  <dc:title>துதிப் பாடல்கள் : 127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