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ந்து போகின்ற ஆத்துமாக்கள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திமமும் நினை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ந்து திரிகின்ற ஆட்டைத் தேட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ி ஓடி உழை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ே தார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பார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ுளின் ஜாதி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ொளி காண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 மனிதர்மே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ச்சம் உதிக்க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ிறப்பின் வாசல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நிற்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வரை அடைக்க 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ஜெபிக்கின்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க்காள சப்தம் 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ௌனம் எனக்க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மக்காவல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பேச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ண்ணீர் சிந்த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தைகள் தூவின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 சப்தம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வடை செய்கிற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ஊதாரி மைந்தர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ம் திரும்ப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கம் மகிழட்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ுந்து நடக்கட்டு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2026-11-02T06:23:26Z</dcterms:created>
  <dcterms:modified xsi:type="dcterms:W3CDTF">2026-11-02T06:23:26Z</dcterms:modified>
  <dc:title>துதிப் பாடல்கள்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