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ங்கள் இனிப் பொறுத்திருக்கக்கூடாமல், அத்தேனே பட்டணத்தில் தனித்துவிடப்படுகிறது நன்மையென்று நின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 உபத்திரவங்களைச் சகிக்க நாம் நியமிக்கப்பட்டிருக்கிறோமென்று நீங்கள் அறிந்திருக்கிற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 உபத்திரவங்களைச் சகிக்க நாம் நியமிக்கப்பட்டிருக்கிறோமென்று நீங்கள் அறிந்திருக்கிறீ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ு உபத்திரவம் வருமென்று நாங்கள் உங்களிடத்திலிருந்தபோது, உங்களுக்கு முன்னறிவித்தோம்; அப்படியே வந்து நேரிட்டதென்றும் அறிந்த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எங்களுக்கு நேரிட்ட எல்லா இக்கட்டிலும் உபத்திரவத்திலும் உங்கள் விசுவாசத்தினாலே உங்களை குறித்து ஆறுதலடை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எங்களுக்கு நேரிட்ட எல்லா இக்கட்டிலும் உபத்திரவத்திலும் உங்கள் விசுவாசத்தினாலே உங்களை குறித்து ஆறுதலடை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ர்த்தருக்குள் நிலைத்திருந்தால் நாங்கள் பிழைத்திரு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ம்முடைய பிதாவாகிய தேவனும் நம்முடைய கர்த்தராகிய இயேசுகிறிஸ்துவும் உங்களிடத்திற்கு எங்களை நேராக வழிநடத்துவ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ాబట్టి ఇక సహింపజాలక ఏథెన్సులో మేమొంటిగా నైనను ఉండుట మంచిదని యె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ీ శ్రమలవలన ఎవడును కదిలింపబడకుండునట్లు మిమ్మును స్థిరపరచుటకును, మీ విశ్వాసవిషయమై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ుటకును, మన సహోదరుడును క్రీస్తు సువార్త విషయములో దేవుని పరి చారకుడునైన తిమోతిని పంప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మీయొద్ద ఉన్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నము శ్రమను అనుభవింపవలసియున్నదని మీతో ముందుగా చెప్పితివిు గదా? ఆలాగే జరిగినది. ఇది మీ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ట్టి శ్రమలను అనుభవించుటకు మనము నియమింపబడిన వారమని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ందుచేత నేనును ఇకను నహింపజాలక, శోధకుడు మిమ్మును ఒకవేళ శోధించెనేమో అనియు, మా ప్రయాసము వ్యర్థ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ేమో అనియు, మీ విశ్వాసమును తెలిసికొనవలెనని అతని పం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ిమోతియు ఇప్పుడు మీ యొద్దనుండి మాయొద్దకు వచ్చి,మేము మిమ్మును ఏలాగు చూడ నపేక్షించుచున్నామో ఆలాగ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ను మమ్మును చూడ నపేక్షించుచు, ఎల్లప్పుడును మమ్మును ప్రేమతో జ్ఞాపకము చేసికొనుచున్నారని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ను గూర్చియు మీ ప్రేమను గూర్చియు సంతోషకరమైన సమాచారమును మాకు తె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చేత సహోదరు లారా, మా యిబ్బంది అంతటి లోను శ్రమ అంతటిలోను మీ విశ్వాసమును చూచి మీ విషయములో ఆద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లయనగా, మీరు ప్రభువునందు స్థిరముగా నిలిచితిరా మేమును బ్రదికినట్ట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ేము మీ ముఖముచూచి మీ విశ్వాసములో ఉన్న లోపమును తీర్చునట్లు అనుగ్రహించుమని రాత్రింబగ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్యధికముగా దేవుని వేడుకొను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 దేవునియెదుట మిమ్మునుబట్టి మేము పొందుచున్న యావత్తు ఆనందము నిమిత్తము దేవునికి తగినట్ట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ఏలాగు చెల్లింపగల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న తండ్రియైన దేవుడును మన ప్రభువైన యేసును మమ్మును నిరాటంకముగా మీయొద్దకు తీసికొని వచ్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మన ప్రభువైన యేసు తన పరిశుద్ధులందరితో వచ్చినప్పుడు, మన తండ్రియైన దేవుని యెదుట మీ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త విషయమై అనింద్యమైనవిగా ఆయన స్థిరపరచుటక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ేము మీయెడల ఏలాగు ప్రేమలో అభివృద్ధిపొంది వర్ధిల్లుచున్నామో, ఆలాగే మీరును ఒకని యెడల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ందరి యెడలను,ప్రేమలో అభి వృద్ధిపొంది వర్ధిల్లునట్లు ప్రభువు దయచేయ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2026-10-21T06:13:19Z</dcterms:created>
  <dcterms:modified xsi:type="dcterms:W3CDTF">2026-10-21T06:13:19Z</dcterms:modified>
  <dc:title>1 దెస్సలొనీకయులకు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