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ாலத்திலே நல்ல திராட்சரசத்தைத் தரும் திராட்சத்தோட்டமுண்டாயிருக்கும்; அதைக்குறித்துப் பா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நான் அதைக் காப்பாற்றி, அடிக்கடி அதற்குத் தண்ணீர்ப்பாய்ச்சி, ஒருவரும் அதைச் சேதப்படுத்தாதபடிக்கு அதை இரவும்பகலும் காத்துக்கொள்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நான் அதைக் காப்பாற்றி, அடிக்கடி அதற்குத் தண்ணீர்ப்பாய்ச்சி, ஒருவரும் அதைச் சேதப்படுத்தாதபடிக்கு அதை இரவும்பகலும் காத்துக்கொள்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என்னிடத்தில் இல்லை; முட்செடியையும் நெரிஞ்சிலையும் எனக்கு விரோதமாய் யுத்தத்தில் கொண்டுவருகிறவன் யார்? நான் அவைகள்மேல் வந்து, அவைகளை ஏகமாய்க் கொளுத்திவிடுவேன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என்னிடத்தில் இல்லை; முட்செடியையும் நெரிஞ்சிலையும் எனக்கு விரோதமாய் யுத்தத்தில் கொண்டுவருகிறவன் யார்? நான் அவைகள்மேல் வந்து, அவைகளை ஏகமாய்க் கொளுத்திவிடுவே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விட்டால் அவன் என்பெலனைப் பற்றிக்கொண்டு என்னோடே ஒப்புரவாகட்டும், அவன் என்னோடே ஒப்புரவா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விட்டால் அவன் என்பெலனைப் பற்றிக்கொண்டு என்னோடே ஒப்புரவாகட்டும், அவன் என்னோடே ஒப்புரவா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 வேர்பற்றி, இஸ்ரவேல் பூத்துக்காய்த்து உலகத்தைப் பலனால் நிரப்பும் நாட்கள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 வேர்பற்றி, இஸ்ரவேல் பூத்துக்காய்த்து உலகத்தைப் பலனால் நிரப்பும் நாட்கள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னை அடித்தவர்களை அடித்தபோல அவனை அடிக்கிறாரோ? அவர்கள் கொல்லப்படும் கொலையாய் இவன் கொல்லப்படுகிறான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னை அடித்தவர்களை அடித்தபோல அவனை அடிக்கிறாரோ? அவர்கள் கொல்லப்படும் கொலையாய் இவன் கொல்லப்படுகிறான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ரீர் ஜனத்தைத் துரத்திவிடுகையில் மட்டாய் அதனோடே வழக்காடுகிறீர்; கொண்டல்காற்றடிக்கிற நாளிலே அவர் தம்முடைய கடுங்காற்றினால் அதை விலக்கிவிட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ரீர் ஜனத்தைத் துரத்திவிடுகையில் மட்டாய் அதனோடே வழக்காடுகிறீர்; கொண்டல்காற்றடிக்கிற நாளிலே அவர் தம்முடைய கடுங்காற்றினால் அதை விலக்கிவி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நகரம் அவாந்தரையாகும், அந்த வாசஸ்தலம் தள்ளுண்டு வனாந்தரத்தைப்போல விட்டுவிடப்பட்டதாயிருக்கும்; கன்றுக்குட்டிகள் அங்கே மேய்ந்து, அங்கே படுத்துக்கொண்டு, அதின் தழைகளைத் தின்ன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நகரம் அவாந்தரையாகும், அந்த வாசஸ்தலம் தள்ளுண்டு வனாந்தரத்தைப்போல விட்டுவிடப்பட்டதாயிருக்கும்; கன்றுக்குட்டிகள் அங்கே மேய்ந்து, அங்கே படுத்துக்கொண்டு, அதின் தழைகளைத் தின்ன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, கர்த்தர் ஆற்றங்கரையின் விளைவுதொடங்கி எகிப்தின் நதிமட்டும் போரடிப்பார்; இஸ்ரவேல் புத்திரரே, நீங்கள் ஒவ்வொருவராய்ச் சேர்க்கப்படு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, கர்த்தர் ஆற்றங்கரையின் விளைவுதொடங்கி எகிப்தின் நதிமட்டும் போரடிப்பார்; இஸ்ரவேல் புத்திரரே, நீங்கள் ஒவ்வொருவராய்ச் சேர்க்கப்படு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്നാളിൽ യഹോവ കടുപ്പവും വലിപ്പവും ബലവും ഉള്ള തന്റെ വാൾകൊണ്ടു വിദ്രുതസർപ്പമായ ലിവ്യാഥാ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ക്രസർപ്പമായ ലിവ്യാഥാനെയും സന്ദർശിക്കും; സമുദ്രത്തിലെ മഹാസർപ്പത്തെ അവൻ കൊ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ന്നു നിങ്ങൾ മനോഹരമായോരു മുന്തിരിത്തോട്ടത്തെപ്പറ്റി പാട്ടു പാ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ഞാൻ അതിനെ സൂക്ഷിക്കും; ക്ഷണംപ്രതി ഞാൻ അതിനെ നനെക്കും; ആരും അതിനെ തൊടാത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തിനെ രാവും പകലും സൂ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്രോധം എനിക്കില്ല; യുദ്ധത്തിൽ പറക്കാരയും മുൾപടർപ്പും എനിക്കു വിരോധമായിരുന്ന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ായിരുന്നു; ഞാൻ അവയുടെ നേരെ ചെന്നു അവയെ ആകപ്പാടെ ചുട്ടുകളയ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ല്ലെങ്കിൽ അവൻ എന്നെ അഭയം പ്രാപിച്ചു എന്നോടു സമാധാനം ചെയ്തുകൊള്ളട്ടെ; അതേ, അവൻ എന്നോടു സമാധ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രും കാലത്തു യാക്കോബ് വേരൂന്നുകയും യിസ്രായേൽ തളിർത്തുപൂക്കുകയും അങ്ങനെ ഭൂതലത്തിന്റെ ഉപരിഭാ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ലപൂർണ്ണമാ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െ അടിച്ചവരേ അടിച്ചതുപോലെയോ അവൻ അവനെ അടിച്ചതു? അവനെ കൊന്നവരെ കൊന്നതുപോലെയോ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പ്പെട്ടിര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െ ഉപേക്ഷിച്ചതിനാൽ നീ മിതമായിട്ടു അവളോടു വാദിച്ചു; കിഴക്കൻ കാറ്റുള്ള നാളി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ങ്കാറ്റുകൊണ്ടു പാറ്റ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തുകൊണ്ടു യാക്കോബിന്റെ അകൃത്യത്തിന്നു പരിഹാരം വരും; അവന്റെ പാപത്തെ നീക്കിക്കളഞ്ഞതിന്റെ ഫലമെ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ാകുന്നു; അവൻ ബലിപീഠത്തിന്റെ കല്ലു ഒക്കെയും ഇടിച്ചുതകർത്ത ചുണ്ണാമ്പുകല്ലുപോലെ ആ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േരാപ്രതിഷ്ഠകളും സൂര്യസ്തംഭങ്ങളും ഇനി നിവിർന്നുനിൽ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ഉറപ്പുള്ള പട്ടണം ഏകാന്തവും മരുഭൂമിപോലെ നിർജ്ജനവും ശൂന്യവും ആയിരിക്കും; അവിടെ കാളക്കിട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ഞ്ഞുകിടന്നു അവിടെയുള്ള തളിരുകളെ തി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ലെ കൊമ്പുകൾ ഉണങ്ങുമ്പോൾ ഒടിഞ്ഞുവീഴും; സ്ത്രീകൾ വന്നു അതു പെറുക്കി തീ കത്തിക്കും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ച്ചറിവില്ലാത്ത ഒരു ജാതിയല്ലോ; അതുകൊണ്ടു അവരെ നിർമ്മിച്ചവന്നു അവരോടു കരുണ തോന്നുകയില്ല;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െഞ്ഞവൻ അവർക്കു കൃപ കാണ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ന്നാളിൽ യഹോവ നദിമുതൽ മിസ്രയീം തോടുവരെ കറ്റ മെതിക്കും; യിസ്രായേൽ മക്കളേ, നിങ്ങളെ ഓരോ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റുക്കി എ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ന്നാളിൽ മഹാകാഹളം ഊതും; അശ്ശൂർ ദേശത്തു നഷ്ടരായവരും മിസ്രയീംദേശത്തു ഭ്രഷ്ടരായവരും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ലെ വിശുദ്ധപർവ്വതത്തിൽ യഹോവയെ നമസ്ക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2026-10-21T04:42:16Z</dcterms:created>
  <dcterms:modified xsi:type="dcterms:W3CDTF">2026-10-21T04:42:16Z</dcterms:modified>
  <dc:title>യെശയ്യാവ്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