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ிபியோனிலே சாலொமோனுக்குத் தரிசனமானதுபோல, இரண்டாந்தரமும் அவனுக்குத் தரிசனமா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ஈராம் ராஜாவுக்கு நூற்றிருபது தாலந்து பொன் அனுப்பி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லாத்தையும், வனாந்தரவெளியிலுள்ள தத்மோரைய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സ്രായേൽമക്കളിൽ നിന്നോ ശലോമോൻ ആരെയും ദാസ്യവേലക്കാക്കിയില്ല; അവർ അവന്റെ യോദ്ധാക്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ും പ്രഭുക്കന്മാരും പടനായകന്മാരും അവന്റെ രഥങ്ങൾക്കും കുതിരച്ചേവകർക്കും അധിപതി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ഞ്ഞൂറ്റമ്പതുപേർ ശലോമോന്റെ വേലയെടുത്ത ജനത്തിന്നു മേധാവികളായ മേലുദ്യോഗസ്ഥന്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ഫറവോന്റെ മകൾ ദാവീദിന്റെ നഗരത്തിൽനിന്നു ശലോമോൻ അവൾക്കുവേണ്ടി പണിതിരുന്ന അരമനയിൽ പാർപ്പാൻ വന്ന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മില്ലോ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ലോമോൻ യഹോവെക്കു പണിതിരുന്ന യാഗപീഠത്തിന്മേൽ അവർ ആണ്ടിൽ മൂന്നു പ്രാവശ്യം ഹോമയാഗ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യാഗങ്ങളും അർപ്പിച്ചു യഹോവയുടെ സന്നിധിയിൽ ധൂപം കാട്ടും. ഇങ്ങനെ അവൻ യഹോവയുടെ ആലയ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ലോമോൻ രാജാവു എദോംദേശത്തു ചെങ്കടല്കരയിൽ ഏലോത്തിന്നു സമീപത്തുള്ള എസ്യോൻ-ഗേബെരിൽവെച്ചു കപ്പ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 കപ്പലുകളിൽ ശലോമോന്റെ ദാസന്മാരോടുകൂടെ ഹീരാം സമുദ്രപരിചയമുള്ള കപ്പൽക്കാരായ തന്റെ ദാസ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ഓഫീരിലേക്കു ചെന്നു അവിടെനിന്നു നാനൂറ്റിരുപതു താലന്തു പൊന്നു ശലോമോൻ രാജാവ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യുടെ ആലയവും രാജധാനിയും മറ്റും തനിക്കു ഉണ്ടാക്കുവാൻ മനസ്സും താല്പര്യവും ഉണ്ടായിരുന്നത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പണിതു തീർന്ന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 ഗിബെയോനിൽവെച്ചു ശലോമോന്നു പ്രത്യക്ഷനായതുപോലെ രണ്ടാം പ്രാവശ്യവും അവന്നു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ോവ അവനോടു അരുളിച്ചെയ്തതെന്തെന്നാൽ: നീ എന്റെ മുമ്പാകെ കഴിച്ചിരിക്കുന്ന നിന്റെ പ്രാർത്ഥ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ചനയും ഞാൻ കേട്ടു; നീ പണിതിരിക്കുന്ന ഈ ആലയത്തെ എന്റെ നാമം അതിൽ എന്നേക്കും സ്ഥാപിപ്പാൻ തക്കവണ്ണ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ീകരിച്ചിരിക്കുന്നു; എന്റെ കണ്ണും ഹൃദയവും എല്ലായ്പോഴും അവി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നോടു കല്പിച്ചതൊക്കെയും ചെയ്‍വാൻ തക്കവണ്ണം എന്റെ മുമ്പാകെ ഹൃദയനിർമ്മലതയോടും പരമാർത്ഥതയ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െ നിന്റെ അപ്പനായ ദാവീദ് നടന്നതുപോലെ നടക്കുകയും എന്റെ ചട്ട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ധികളും പ്രമാണിക്കയും ചെയ്താൽ യിസ്രായേലിന്റെ രാജാസനത്തിൽ ഇരിപ്പാൻ ഒരു പുരുഷ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പോകയില്ല എന്നു ഞാൻ നിന്റെ അപ്പനായ ദാവീദിനോടു അരുളിച്ചെയ്തതുപോലെ യിസ്രായേലിലുള്ള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ത്വത്തിന്റെ സിംഹാസനം ഞാൻ എന്നേക്കും സ്ഥിര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ോ നിങ്ങളുടെ പുത്രന്മാരോ എന്നെ വിട്ടുമാറി നിങ്ങളുടെ മുമ്പിൽ വെച്ചിരിക്കുന്ന എന്റെ കല്പന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ങ്ങളും പ്രമാണിക്കാതെ ചെന്നു അന്യദൈവങ്ങളെ സേവിച്ചു നമസ്കരിച്ച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യിസ്രായേലിന്നു കൊടുത്തിരിക്കുന്ന ദേശത്തുനിന്നു അവരെ പറിച്ചുകളയും; എന്റെ നാമത്തിന്ന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വിശുദ്ധീകരിച്ചിരിക്കുന്ന ഈ ആലയവും ഞാൻ എന്റെ മുമ്പിൽനിന്നു നീക്കിക്കളയും;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ുടെയും ഇടയിൽ പഴഞ്ചൊല്ലും പരിഹാസ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ഈ ആലയം എത്ര ഉന്നതമായിരുന്നാലും കടന്നുപോകുന്ന ഏവനും അതിനെ കണ്ടു സ്തംഭിച്ചു ചൂളകുത്തി: യഹോവ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നും ഈ ആലയത്തിന്നും ഇങ്ങനെ വരുത്തിയതു എന്തു എന്നു ചോ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തങ്ങളുടെ പിതാക്കന്മാരെ മിസ്രയീംദേശത്തു നിന്നു കൊണ്ടുവന്ന തങ്ങളുടെ ദൈവമായ യഹോവയെ ഉപേക്ഷ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ദൈവങ്ങളോടു ചേർന്നു അവയെ നമസ്കരിച്ചു സേവിക്കയും ചെയ്കകൊണ്ടു യഹോവ ഈ അനർത്ഥം ഒക്കെയ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ിയിരിക്കുന്നു എന്നു അതിന്നു ഉത്തരം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ലോമോൻ യഹോവയുടെ ആലയം, രാജധാനി എന്നീ രണ്ടു ഭവനവും ഇരുപതു സംവത്സരംകൊണ്ടു പണിത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ോർരാജാവായ ഹീരാം ശലോമോന്നു അവന്റെ ഇഷ്ടംപോലെ ഒക്കെയും ദേവദാരുവും സരളമരവും സ്വർണ്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ിരുന്നതുകൊണ്ടു ശലോമോൻ രാജാവു ഹീരാമിന്നു ഗലീലദേശത്തു ഇരുപതു പട്ടണ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ലോമോൻ ഹീരാമിന്നു കൊടുത്ത പട്ടണങ്ങളെ കാണേണ്ടതിന്നു അവൻ സോരിൽനിന്നു വന്നു; എന്നാൽ അവ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ോധിച്ചില്ല, സഹോദ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എനിക്കു തന്ന ഈ പട്ടണങ്ങൾ എന്തു എന്നു അവൻ പറഞ്ഞു. അവെക്കു ഇന്നുവരെയും കാബൂൽദേശ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ഹീരാമോ രാജാവിന്നു നൂറ്റിരുപതു താലന്തു പൊന്നു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ലോമോൻ രാജാവു യഹോവയുടെ ആലയം, അരമന, മില്ലോ, യെരൂശലേമിന്റെ മതിൽ, ഹാസോർ, മെഗിദ്ദോ, ഗേസെർ എന്നി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േണ്ടതിന്നു ഊഴിയവേല ചെയ്യിച്ച വിവര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ിസ്രയീംരാജാവായ ഫറവോൻ ചെന്നു, ഗേസെർ പിടിച്ചു തീവെച്ചു ചുട്ടുകളഞ്ഞു, അതിൽ പാർത്തിരുന്ന കനാന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, അതിനെ ശലോമോന്റെ ഭാര്യയായ തന്റെ മകൾക്കു സ്ത്രീധനമായി കൊടു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ങ്ങനെ ശലോമോൻ ഗേസ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ാഴത്തെ ബേത്ത്-ഹോരോനും ബാലാത്തും ദേശത്തിലെ മരുഭൂമിയ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ദ്മോരും ശലോമോന്നു ഉണ്ടായിരുന്ന സകലസംഭാരനഗരങ്ങളും രഥനഗരങ്ങളും കുതിരച്ചേവകർക്കുള്ള പട്ട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യെരൂശലേമിലും ലെബാനോനിലും തന്റെ രാജ്യത്തിൽ എല്ലാടവും പണിവാൻ ആഗ്രഹിച്ചതൊക്കെയും പണി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മോര്യർ, ഹിത്യർ, പെരിസ്യർ, ഹിവ്യർ, യെബൂസ്യർ എന്നിങ്ങനെ യിസ്രായേൽമക്കളിൽ ഉൾപ്പെടാത്ത ശേഷി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ൽമക്കൾക്കു നിർമ്മൂലമാക്കുവാൻ കഴിയാതെ പിന്നീടും ദേശത്തു ശേഷിച്ചിരുന്ന അവരുടെ മ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ഊഴിയവേലക്കാരാക്കി; അവർ ഇന്നുവരെ അങ്ങനെ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2026-10-20T05:20:54Z</dcterms:created>
  <dcterms:modified xsi:type="dcterms:W3CDTF">2026-10-20T05:20:54Z</dcterms:modified>
  <dc:title>1 രാജാക്കന്മാർ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