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ுதிர்வயதானபோது, தன் குமாரரை இஸ்ரவேலின்மேல் நியாயாதிபதிகளாக 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டைய மூத்தகுமாரனுக்குப் பெயர் யோவேல், இளையவனுக்குப் பெயர் அபியா; அவர்கள் பெயெர்செபாவிலே நியாயாதிபதிகளா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ின் மூப்பர் எல்லாரும் கூட்டங்கூடி, ராமாவிலிருந்த சாமுவேலினிடத்தில் வந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ாமுவேல், ஒரு ராஜா வேண்டும் என்று தன்னிடத்தில் கேட்ட ஜனங்களுக்குக் கர்த்தருடைய வார்த்தைகளையெல்லாம் சொல்ல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குமாரத்திகளைப் பரிமளதைலம் செய்கிறவர்களாகவும், சமையல் பண்ணுகிறவர்களாகவும், அப்பம் சுடுகிறவர்களாகவும் வைத்துக்கொள்ள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 சேவகர்களுக்கும் கொடு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ஆடுகளிலே பத்தில் ஒன்று எடுத்துக்கொள்ளுவான்; நீங்கள் அவனுக்கு வேலையாட்களா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் சாமுவேலின் சொல்லைக் கேட்க மனதில்லாமல்; அப்படியல்ல, எங்களுக்கு ஒரு ராஜா இருக்கத்தான் 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முவேல் ஜனங்களின் வார்த்தைகளையெல்லாம் கேட்டு, அவைகளைக் கர்த்தரிடத்தில் தெரியப்படுத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முவேல் ஜனங்களின் வார்த்தைகளையெல்லாம் கேட்டு, அவைகளைக் கர்த்தரிடத்தில் தெரியப்படுத்த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યારે શમુએલ વુદ્વ થયો ત્યારે તેણે પોતાના બે પુત્રોને ઇસ્રાએલીઓના ન્યાયાધીશ બન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ોટા પુત્રનું નામ યોએલ હતું, અને નાનાનું નામ અબિયા હતું; તેઓ બેર-શેબામાં ન્યાયાધીશ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તેઓ તેમના પિતા જેવી રીતે રહેતા હતા તેવી રીતે ન રહ્યાં. તેઓ પૈસાના લોભી હતા. તેઓ લાંચ-રૂશ્વ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તા અને ન્યાય આપવામાં તેઓ પક્ષપાત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ઇસ્રાએલના સર્વ વડીલો ભેગા મળીને ‘રામાં’માં શમુએલની પાસે આવ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એ તેમને કહ્યું, “જુઓ, તમે હવે વૃદ્વ થયા છો, અને તમાંરા પુત્રો તમાંરે પગલે ચાલતા નથી, માંટે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 પ્રજાઓમાં છે તેમ અમાંરા ઉપર શાસન કરવા માંટે એક રાજાની નિમણૂક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, અમાંરા ઉપર શાસન કરવા માંટે એક રાજા આપો. એવી તેમણે વિનંતી કરી, એથી શમુએલ નારાજ થયો, અન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શમુએલને કહ્યું, “લોકો જે કાંઈ કહે તે પ્રમાંણે કરો. કારણ કે તેઓએ તને નકાર્યો નથી, પણ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પર રાજ ન કરું માંટે મને નકા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જ્યારથી તેમનો મિસરમાંથી બહાર કાઢયાં છે. તે સમયથી તેઓ તે જ કામ કરી રહ્યાં છે, જે તેઓ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ં છે. તેઓએ માંરો ત્યાગ કર્યો છે અને અન્ય દેવોની પૂજા કરી છે. અને હવે તારી સાથે પણ તેઓ આ જ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ો પછી એ લોકો કહે તેમ કર, પણ એમને સ્પષ્ટ ચેતવણી આપજે અને સમજ પાડજે કે, એમના ઉપર રાજ્ય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ો વ્યવહાર કેવો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એ જે કાંઈ કહ્યું તે સર્વ શમુએલે જે લોકો રાજાની માંગણી કરતા હતા તેમને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મુએલે કહ્યું, “તમાંરા ઉપર રાજય કરનાર રાજા આવો વ્યવહાર રાખશે; તે તમાંરા પુત્રોને લઈને તેમ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જબરીથી પોતાની રથસેનામાં અને અશ્વસેનામાં સેવા લેશે. અને તેમને પોતાના રથની આગળ આગળ રક્ષક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ડ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ેમાંનાં કેટલાક એક હજારની ટૂકડીના સરદાર બનશે અને બીજા પચાસ માંણસોની સેનાની ટૂકડીના સરદાર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ઓની પાસે તેના ખેતરમાં કામ કરાવશે અને પાક લણાવશે. તે બળજબરીથી તેમની પાસે તેના સૈન્ય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ના શસ્રો અને રથનાં સાધનો તૈયાર કર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અને તે તમાંરી પુત્રીઓને પકડીને તેમને કંદોયણો, રસોયણો બન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વળી તે તમાંરાં ખેતરો, તમાંરી દ્રાક્ષવાડીઓ અને જૈતૂનના બગીચા લઈ લેશે અને પોતાના અધિકારીઓને જ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મ હશે તે લઈને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તમાંરા અનાજનો અને દ્રાક્ષનો દસમો ભાગ લેશે અને પોતાના દરબારીઓને અને અમલદારોને આપ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ે તમાંરાં સારામાં સારાં નોકરો અને નોકરડીઓને ઢોરોને અને ગધેડાઓને કબજે લેશે અને પોતાને ક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ગ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તમાંરાં ઘેટાં-બકરાંનો દશમો ભાગ લેશે.“અને તમને તેના ગુલામ બનાવ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દિવસે તમે તમાંરા પસંદ કરેલા રાજાને કારણે તેમની વિરુદ્ધ પોકાર કરશો, પણ તે વખતે યહોવા તમા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મ છતાં લોકોએ શમુએલને સાંભળવાની ના પાડી, તેમણે કહ્યું, “ના, અમાંરે તો રાજા જોઈએ 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થી અમે પણ અન્ય પ્રજાઓ જેવા થઈએ; અને અમાંરા રાજા અમાંરા ઉપર રાજય કરે અને આગળ રહી અમાંરાં યુદ્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ડ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થી શમુએલે લોકોનું કહેવું સાંભળી લીધું. પછી તેણે યહોવાને લોકોના શબ્દો કહી સંભળાવ્યા.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શમુએલ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યહોવાએ કહ્યું કે લોકો કહે તે પ્રમાંણે કરો એમને એક રાજા આપો .”પછી શમુએલે ઇસ્રાએલીઓને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એક નવો રાજા મળશે તમે બધા લોકો નગરમાં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2026-10-20T06:11:57Z</dcterms:created>
  <dcterms:modified xsi:type="dcterms:W3CDTF">2026-10-20T06:11:57Z</dcterms:modified>
  <dc:title>૧ શમૂએલ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