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: for it is good to sing praises unto our God; for it is pleasant; and praise is comel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: for it is good to sing praises unto our God; for it is pleasant; and praise is comel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does build up Jerusalem: he gathers together the outcasts of Israe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heals the broken in heart, and binds up their wound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ells the number of the stars; he calls them all by their nam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reat is our Lord, and of great power: his understanding is infinit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lifts up the meek: he casts the wicked down to the groun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ing unto the LORD with thanksgiving; sing praise upon the harp unto our God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covers the heaven with clouds, who prepares rain for the earth, who makes grass to grow upon the mountain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gives to the beast his food, and to the young ravens which cr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delights not in the strength of the horse: he takes not pleasure in the legs of a ma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takes pleasure in them that fear him, in those that hope in his merc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Praise the LORD, O Jerusalem; praise your God, O Z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e has strengthened the bars of your gates; he has blessed your children within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makes peace in your borders, and fills you with the finest of the whea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sends forth his commandment upon earth: his word runs very swiftl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gives snow like wool: he scatters the hoarfrost like ash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casts forth his ice like morsels: who can stand before his cold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sends out his word, and melts them: he causes his wind to blow, and the waters flow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sends out his word, and melts them: he causes his wind to blow, and the waters flow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ows his word unto Jacob, his statutes and his judgments unto Israel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ows his word unto Jacob, his statutes and his judgments unto Israe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not dealt so with any nation: and as for his judgments, they have not known them. Praise all of you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not dealt so with any nation: and as for his judgments, they have not known them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1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தயம் நொறுங்குண்டவர்களைக் குணமாக்குகிறார், அவர்களுடைய காயங்களைக் கட்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ட்சத்திரங்களின் இலக்கத்தை எண்ணி, அவைகளுக்கெல்லாம் பேரிட்டு அழ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ஆண்டவர் பெரியவரும் மகா பெலமுள்ளவருமாயிருக்கிறார்; அவருடைய அறிவு அளவில்லா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ாந்தகுணமுள்ளவர்களை உயர்த்துகிறார்; துன்மார்க்கரைத் தரைமட்டும் தாழ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த் துதியுடன் பாடிக்கொண்டாடுங்கள்; நம்முடைய தேவனைச் சுரமண்டலத்தால் கீர்த்தனம் 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ானத்தை மேகங்களால் மூடி, பூமிக்கு மழையை ஆயத்தப்படுத்தி மலைகளில் புல்லை முளைப்ப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ிருகஜீவன்களுக்கும் கூப்பிடுகிற காக்கைக் குஞ்சுகளுக்கும் ஆகாரங்கொட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குதிரையின் பலத்தில் விருப்பமாயிரார்; வீரனுடைய கால்களில் பிரியப்ப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க்குப் பயந்து, தமது கிருபைக்குக் காத்திருக்கிறவர்கள்மேல் கர்த்தர் பிரிய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ே கர்த்தரை ஸ்தோத்திரி; சீயோனே என் தேவனைத் துத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உன் வாசல்களின் தாழ்ப்பாள்களைப் பலப்படுத்தி, உன்னிடத்திலுள்ள உன் பிள்ளைகளை ஆசீர்வத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ன் எல்லைகளைச் சமாதானமுள்ளவைகளாக்கி உச்சிதமான கோதுமையினால் உன்னைத் திருப்தியா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தமது வார்த்தையைப் பூமியில் அனுப்புகிறார்; அவருடைய சொல் மகா தீவிரமாய்ச் செல்ல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ஞ்சைப்போல் உறைந்த மழையைத் தருகிறார்; சாம்பலைப்போல் உறைந்த பனியைத் தூவ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து கல்மழையைத் துணிக்கைகளாக அனுப்புகிறார், அவருடைய குளிருக்கு முன்பாக நிற்ப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ுக்குத் தம்முடைய வசனங்களையும், இஸ்ரவேலுக்குத் தமது பிரமாணங்களையும் தமது நியாய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2026-11-02T18:54:05Z</dcterms:created>
  <dcterms:modified xsi:type="dcterms:W3CDTF">2026-11-02T18:54:05Z</dcterms:modified>
  <dc:title>சங்கீதம் : 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