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: for it is good to sing praises unto our God; for it is pleasant; and praise is comel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: for it is good to sing praises unto our God; for it is pleasant; and praise is come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does build up Jerusalem: he gathers together the outcasts of Israe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heals the broken in heart, and binds up their wound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tells the number of the stars; he calls them all by their nam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reat is our Lord, and of great power: his understanding is infinit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LORD lifts up the meek: he casts the wicked down to the grou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ing unto the LORD with thanksgiving; sing praise upon the harp unto our God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 covers the heaven with clouds, who prepares rain for the earth, who makes grass to grow upon the mountain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gives to the beast his food, and to the young ravens which cr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delights not in the strength of the horse: he takes not pleasure in the legs of a ma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takes pleasure in them that fear him, in those that hope in his merc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raise the LORD, O Jerusalem; praise your God, O Zi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he has strengthened the bars of your gates; he has blessed your children within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 makes peace in your borders, and fills you with the finest of the whea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e sends forth his commandment upon earth: his word runs very swiftl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gives snow like wool: he scatters the hoarfrost like ash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casts forth his ice like morsels: who can stand before his cold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sends out his word, and melts them: he causes his wind to blow, and the waters flow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sends out his word, and melts them: he causes his wind to blow, and the waters flow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ows his word unto Jacob, his statutes and his judgments unto Israel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ows his word unto Jacob, his statutes and his judgments unto Israe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not dealt so with any nation: and as for his judgments, they have not known them. Praise all of you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has not dealt so with any nation: and as for his judgments, they have not known them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2026-09-17T05:41:13Z</dcterms:created>
  <dcterms:modified xsi:type="dcterms:W3CDTF">2026-09-17T05:41:13Z</dcterms:modified>
  <dc:title>சங்கீதம்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