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யெல்ல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யெல்ல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 நீர்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 நீர் சுகம்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 நம்ப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 நீர்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 நீர் சுகம்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ம் கல்லில் இடர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ாக்கும்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 போல என்னை தேற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 போல என்னை சும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ே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பற்றி கொள்ள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ா ஊற்றா எந்தன் தாகம் தீர்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ு கரம் பிட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மன்னித்து புது வாழ்வு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 நேரம் என்னை அரவணைத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ன்பே என் உயிரே 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யெல்ல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யெல்ல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2026-09-15T16:05:01Z</dcterms:created>
  <dcterms:modified xsi:type="dcterms:W3CDTF">2026-09-15T16:05:01Z</dcterms:modified>
  <dc:title>துதிப் பாடல்கள் : 897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