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e then that are strong ought to bear the infirmities of the weak, and not to please ourselv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et every one of us please his neighbour for his good to edifica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Let every one of us please his neighbour for his good to edifica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even Christ pleased not himself; but, as it is written, The reproaches of them that reproached you fell on m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even Christ pleased not himself; but, as it is written, The reproaches of them that reproached you fell on m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hatsoever things were written in old times were written for our learning, that we through patience and comfort of the scriptures might have hop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hatsoever things were written in old times were written for our learning, that we through patience and comfort of the scriptures might have hop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God of patience and consolation grant you to be likeminded one toward another according to Christ Jes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God of patience and consolation grant you to be likeminded one toward another according to Christ Jes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all of you may with one mind and one mouth glorify God, even the Father of our Lord Jesus Chri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all of you may with one mind and one mouth glorify God, even the Father of our Lord Jesus Chri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receive all of you one another, as Christ also received us to the glory of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receive all of you one another, as Christ also received us to the glory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 say that Jesus Christ was a minister of the circumcision for the truth of God, to confirm the promises made unto the father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 say that Jesus Christ was a minister of the circumcision for the truth of God, to confirm the promises made unto the father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at the Gentiles might glorify God for his mercy; as it is written, For this cause I will confess to you among the Gentiles, and sing unto your na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at the Gentiles might glorify God for his mercy; as it is written, For this cause I will confess to you among the Gentiles, and sing unto your na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at the Gentiles might glorify God for his mercy; as it is written, For this cause I will confess to you among the Gentiles, and sing unto your na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gain he says, Rejoice, all of you Gentiles, with his peop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gain, Praise the Lord, all you Gentiles; and extol him, all you peop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gain, Praise the Lord, all you Gentiles; and extol him, all you peop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gain, Isaiah says, There shall be a root of Jesse, and he that shall rise to reign over the Gentiles; in him shall the Gentiles trus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gain, Isaiah says, There shall be a root of Jesse, and he that shall rise to reign over the Gentiles; in him shall the Gentiles tru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 God of hope fill you with all joy and peace in believing, that all of you may abound in hope, through the power of the Holy Spir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 God of hope fill you with all joy and peace in believing, that all of you may abound in hope, through the power of the Holy Spir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myself also am persuaded of you, my brethren, that all of you also are full of goodness, filled with all knowledge, able also to admonish one ano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myself also am persuaded of you, my brethren, that all of you also are full of goodness, filled with all knowledge, able also to admonish one anoth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myself also am persuaded of you, my brethren, that all of you also are full of goodness, filled with all knowledge, able also to admonish one anoth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vertheless, brethren, I have written the more boldly unto you in some sort, as putting you in mind, because of the grace that is given to me of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vertheless, brethren, I have written the more boldly unto you in some sort, as putting you in mind, because of the grace that is given to me of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vertheless, brethren, I have written the more boldly unto you in some sort, as putting you in mind, because of the grace that is given to me of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at I should be the minister of Jesus Christ to the Gentiles, ministering the gospel of God, that the offering up of the Gentiles might be acceptable, being sanctified by the Holy Spir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at I should be the minister of Jesus Christ to the Gentiles, ministering the gospel of God, that the offering up of the Gentiles might be acceptable, being sanctified by the Holy Spir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have therefore whereof I may glory through Jesus Christ in those things which pertain to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will not dare to speak of any of those things which Christ has not wrought by me, to make the Gentiles obedient, by word and de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will not dare to speak of any of those things which Christ has not wrought by me, to make the Gentiles obedient, by word and de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will not dare to speak of any of those things which Christ has not wrought by me, to make the Gentiles obedient, by word and de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rough mighty signs and wonders, by the power of the Spirit of God; so that from Jerusalem, and round about unto Illyricum, I have fully preached the gospel of Chri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rough mighty signs and wonders, by the power of the Spirit of God; so that from Jerusalem, and round about unto Illyricum, I have fully preached the gospel of Chri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a, so have I strived to preach the gospel, not where Christ was named, lest I should build upon another man's foundat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ea, so have I strived to preach the gospel, not where Christ was named, lest I should build upon another man's foundat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s it is written, To whom he was not spoken of, they shall see: and they that have not heard shall underst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s it is written, To whom he was not spoken of, they shall see: and they that have not heard shall underst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which cause also I have been much hindered from coming to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now having no more place in these parts, and having a great desire these many years to come unto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now having no more place in these parts, and having a great desire these many years to come unto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ever I take my journey into Spain, I will come to you: for I trust to see you in my journey, and to be brought on my way in that direction by you, if first I be somewhat filled with your compan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ever I take my journey into Spain, I will come to you: for I trust to see you in my journey, and to be brought on my way in that direction by you, if first I be somewhat filled with your compan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ever I take my journey into Spain, I will come to you: for I trust to see you in my journey, and to be brought on my way in that direction by you, if first I be somewhat filled with your compan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now I go unto Jerusalem to minister unto the sain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now I go unto Jerusalem to minister unto the saint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it has pleased them of Macedonia and Achaia to make a certain contribution for the poor saints which are at Jerusal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it has pleased them of Macedonia and Achaia to make a certain contribution for the poor saints which are at Jerusal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t has pleased them verily; and their debtors they are. For if the Gentiles have been made partakers of their spiritual things, their duty is also to minister unto them in carnal thing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t has pleased them verily; and their debtors they are. For if the Gentiles have been made partakers of their spiritual things, their duty is also to minister unto them in carnal thing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t has pleased them verily; and their debtors they are. For if the Gentiles have been made partakers of their spiritual things, their duty is also to minister unto them in carnal thing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n therefore I have performed this, and have sealed to them this fruit, I will come by you into Spai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n therefore I have performed this, and have sealed to them this fruit, I will come by you into Spai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 am sure that, when I come unto you, I shall come in the fullness of the blessing of the gospel of Chris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 am sure that, when I come unto you, I shall come in the fullness of the blessing of the gospel of Chris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ow I plead to you, brethren, for the Lord Jesus Christ's sake, and for the love of the Spirit, that all of you strive together with me in your prayers to God for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ow I plead to you, brethren, for the Lord Jesus Christ's sake, and for the love of the Spirit, that all of you strive together with me in your prayers to God for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I may be delivered from them that do not believe in Judaea; and that my service which I have for Jerusalem may be accepted of the saint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I may be delivered from them that do not believe in Judaea; and that my service which I have for Jerusalem may be accepted of the saint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at I may come unto you with joy by the will of God, and may with you be refresh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at I may come unto you with joy by the will of God, and may with you be refresh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at I may come unto you with joy by the will of God, and may with you be refresh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 God of peace be with you all.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39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பலமுள்ளவர்களாகிய நாம் நமக்கே பிரியமாய் நடவாமல், பலவீனருடைய பலவீனங்களைத் தாங்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ம்மில் ஒவ்வொருவனும் பிறனுடைய பக்திவிருத்திக்கேதுவான நன்மையுண்டாகும்படி அவனுக்குப் பிரி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றிஸ்துவும் தமக்கே பிரியமாய் நடவாமல்: உம்மை நிந்திக்கிறவர்களுடைய நிந்தைகள் என்மேல்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ழுதியிருக்கிறபடியே நட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வசனத்தினால் உண்டாகும் பொறுமையினாலும் ஆறுதலினாலும் நாம் நம்பிக்கையுள்ளவர்களாகும்படிக்கு, மு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வைகளெல்லாம் நமக்குப் போதனையாக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ஒருமனப்பட்டு நம்முடைய கர்த்தராகிய இயேசுகிறிஸ்துவின் பிதாவாகிய தேவனை ஒரே 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றுமையையும் ஆறுதலையும் அளிக்கும் தேவன், கிறிஸ்து இயேசுவினுடைய மாதிரியின்படியே,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கசிந்தையுள்ளவர்களாயிருக்கும்படி உங்களுக்கு அநுக்கிரகஞ்செய்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தலால் தேவனுக்கு மகிமையுண்டாக, கிறிஸ்து நம்மை ஏற்றுக்கொண்டதுபோல, நீங்களும் ஒருவரையொ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பிதாக்களுக்குப் பண்ணப்பட்ட வாக்குத்தத்தங்களை உறுதியாக்கும்படிக்கு,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த்தினிமித்தம் இயேசுகிறிஸ்து விருத்தசேதனமுள்ளவர்களுக்கு ஊழியக்காரரானாரெ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றஜாதியாரும் இரக்கம்பெற்றதினிமித்தம் தேவனை மகிமைப்படுத்துகிறார்களென்றும்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டி: இதினிமித்தம் நான் புறஜாதிகளுக்குள்ளே உம்மை அறிக்கைபண்ணி, உம்முடைய நாமத்தை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தம் பாடுவேன் என்று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ம், புறஜாதிகளே, அவருடைய ஜனங்களோடேகூடக் களிகூருங்கள்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லும், புறஜாதிகளே, எல்லாரும் கர்த்தரைத் துதியுங்கள்; ஜனங்களே, எல்லாரும் அவரைப் புகழு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லும், ஈசாயின் வேரும் புறஜாதியாரை ஆளும்படிக்கு எழும்புகிறவருமாகிய ஒருவர் தோன்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புறஜாதியார் நம்பிக்கை வைப்பார்கள் என்று ஏசாயா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ரிசுத்த ஆவியின் பலத்தினாலே உங்களுக்கு நம்பிக்கை பெருகும்படிக்கு, நம்பிக்கையின்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ல் உண்டாகும் எல்லாவித சந்தோஷத்தினாலும் சமாதானத்தினாலும் உங்களை நிரப்பு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 சகோதரரே, நீங்கள் நற்குணத்தினால் நிறைந்தவர்களும், சகல அறிவினாலும் நிரப்பப்பட்ட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க்கொருவர் புத்திசொல்ல வல்லவர்களுமாயிருக்கிறீர்களென்று நானும் உங்களை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டியிருந்தும், சகோதரரே, புறஜாதியாராகிய பலி பரிசுத்த ஆவியினாலே பரிசுத்தமா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ப் பிரியமான பலியாகும்படிக்கு, நான் தேவனுடைய சுவிசேஷ ஊழியத்தை நடத்தும் ஆசாரியனா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 இயேசுகிறிஸ்துவினுடைய ஊழியக்காரனாகும்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ன் எனக்கு அளித்த கிருபையினாலே உங்களுக்கு ஞாபகப்படுத்தும்படிக்கு இவைகளை நான் அதிக தை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நான் தேவனுக்குரியவைகளைக் குறித்து இயேசுகிறிஸ்துவைக்கொண்டு மேன்மைபாராட்ட எனக்கு இட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றஜாதியாரை வார்த்தையினாலும் செய்கையினாலும் கீழ்ப்படியப்பண்ணும்படிக்கு, அற்புத அடையாள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னாலும், தேவ ஆவியின் பலத்தினாலும், கிறிஸ்துவானவர் என்னைக்கொண்டு நடப்பித்தவைகளைச் சொல்வத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ன்றையும் சொல்ல நான் துணி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 எருசலேம் துவக்கிச் சுற்றிலும், இல்லிரிக்கம் தேசம்வரைக்கும், கிறிஸ்துவின் சுவிசேஷ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மாய்ப் பிரசங்கி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லும் அவருடைய செய்தியை அறியாதிருந்தவர்கள், காண்பார்களென்றும், கேள்விப்படாதிரு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ர்ந்துகொள்வார்களென்றும் எழுதியிருக்கிற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மற்றொருவனுடைய அஸ்திபாரத்தின்மேல் கட்டாதபடிக்கு கிறிஸ்துவினுடைய நாமம் சொல்லப்பட்டி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ல் சுவிசேஷத்தை அறிவிக்கும்படி நா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உங்களிடத்தில் வருகிறதற்கு இதினாலே அநேகந்தரம் தடை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ழுது இந்தத் திசைகளிலே எனக்கு இடமில்லாதபடியினாலும், உங்கடளித்தில் வரும்படி அநேக வருஷ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மிகுந்த விருப்பம் உண்டாயிருக்கிற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ன் ஸ்பானியா தேசத்திற்குப் பிரயாணம்பண்ணுகையில் உங்களிடத்தில் வந்து, உங்களைக் கண்டுகொள்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 சற்றுத் திருப்தியடைந்தபின்பு, அவ்விடத்திற்கு உங்களால் வழிவிட்டனுப்பப்படவும்,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ங் கிடைக்குமென்று நம்பி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ப்பொழுதோ பரிசுத்தவான்களுக்கு உதவிசெய்யுங்காரியமாக நான் எருசலேமுக்குப் பிரயாண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தன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க்கெதோனியாவிலும் அகாயாவிலுமுள்ளவர்கள் எருசலேமிலுள்ள பரிசுத்தவான்களுக்குள்ளே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ருக்காகச் சில பொருள்சகாயம் செய்ய விருப்பங்கொண்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ப்படிச்செய்வது நல்லதென்று எண்ணினார்கள்; இப்படிச் செய்கிறதற்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ளிகளாயுமிருக்கிறார்கள். எப்படியென்றால், புறஜாதியார் அவர்களுடைய ஞானநன்மைகளில் பங்குபெற்றி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நன்மைகளால் அவர்களுக்கு உதவிசெய்ய இவர்கள் கடனாளி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ந்தக் காரியத்தை நான் நிறைவேற்றி, இந்தப் பலனை அவர்கள் கையிலே பத்திரமாய் ஒப்புவித்தபின்பு,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 வழியாய் ஸ்பானியாவுக்குப் 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உங்களிடத்தில் வரும்போது கிறிஸ்துவினுடைய சுவிசேஷத்தின் சம்பூரணமான ஆசீர்வாதத்தோடே வரு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லும் சகோதரரே, தேவசித்தத்தினாலே நான் சந்தோஷத்துடனே உங்களிடத்தில் வந்து உ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ம்ப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தேயாவிலிருக்கிற அவிசுவாசிகளுக்கு நான் தப்புவிக்கப்படும்படிக்கும், நான் எருசலே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களுக்குச் செய்யப்போகிற தர்மசகாயம் அவர்களால் அங்கிகரிக்கப்படு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ங்கள் தேவனை நோக்கிச் செய்யும் ஜெபங்களில், நான் போராடுவதுபோல நீங்களும் என்னோடு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வேண்டுமென்று நம்முடைய கர்த்தராகிய இயேசுகிறிஸ்துவினிமித்தமும், ஆவியானவருடைய அன்பி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வேண்டிக்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மாதானத்தின் தேவன் உங்கள் அனைவரோடுங்கூட இருப்பாரா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15]]></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2026-11-01T21:14:10Z</dcterms:created>
  <dcterms:modified xsi:type="dcterms:W3CDTF">2026-11-01T21:14:10Z</dcterms:modified>
  <dc:title>ரோமர்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