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presProps" Target="presProps.xml"/>
  <Relationship Id="rId167" Type="http://schemas.openxmlformats.org/officeDocument/2006/relationships/viewProps" Target="viewProps.xml"/>
  <Relationship Id="rId1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olomon assembled the elders of Israel, and all the heads of the tribes, the chief of the fathers of the children of Israel, unto king Solomon in Jerusalem, that they might bring up the ark of the covenant of the LORD out of the city of David, which is Z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olomon assembled the elders of Israel, and all the heads of the tribes, the chief of the fathers of the children of Israel, unto king Solomon in Jerusalem, that they might bring up the ark of the covenant of the LORD out of the city of David, which is Z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olomon assembled the elders of Israel, and all the heads of the tribes, the chief of the fathers of the children of Israel, unto king Solomon in Jerusalem, that they might bring up the ark of the covenant of the LORD out of the city of David, which is Z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the men of Israel assembled themselves unto king Solomon at the feast in the month Ethanim, which is the seventh mon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the men of Israel assembled themselves unto king Solomon at the feast in the month Ethanim, which is the seventh mon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the elders of Israel came, and the priests took up the ar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brought up the ark of the LORD, and the tabernacle of the congregation, and all the holy vessels that were in the tabernacle, even those did the priests and the Levites bring up.]]></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brought up the ark of the LORD, and the tabernacle of the congregation, and all the holy vessels that were in the tabernacle, even those did the priests and the Levites bring up.]]></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king Solomon, and all the congregation of Israel, that were assembled unto him, were with him before the ark, sacrificing sheep and oxen, that could not be told nor numbered for multitud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king Solomon, and all the congregation of Israel, that were assembled unto him, were with him before the ark, sacrificing sheep and oxen, that could not be told nor numbered for multitud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riests brought in the ark of the covenant of the LORD unto his place, into the oracle of the house, to the most holy place, even under the wings of the cherubim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riests brought in the ark of the covenant of the LORD unto his place, into the oracle of the house, to the most holy place, even under the wings of the cherubim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cherubims spread forth their two wings over the place of the ark, and the cherubims covered the ark and the staves thereof abov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cherubims spread forth their two wings over the place of the ark, and the cherubims covered the ark and the staves thereof abov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drew out the staves, that the ends of the staves were seen out in the holy place before the oracle, and they were not seen without: and there they are unto this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drew out the staves, that the ends of the staves were seen out in the holy place before the oracle, and they were not seen without: and there they are unto this d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drew out the staves, that the ends of the staves were seen out in the holy place before the oracle, and they were not seen without: and there they are unto this da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was nothing in the ark save the two tables of stone, which Moses put there at Horeb, when the LORD made a covenant with the children of Israel, when they came out of the land of Egyp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was nothing in the ark save the two tables of stone, which Moses put there at Horeb, when the LORD made a covenant with the children of Israel, when they came out of the land of Egyp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was nothing in the ark save the two tables of stone, which Moses put there at Horeb, when the LORD made a covenant with the children of Israel, when they came out of the land of Egyp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when the priests were come out of the holy place, that the cloud filled the house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when the priests were come out of the holy place, that the cloud filled the house of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at the priests could not stand to minister because of the cloud: for the glory of the LORD had filled the house of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at the priests could not stand to minister because of the cloud: for the glory of the LORD had filled the house of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poke Solomon, The LORD said that he would dwell in the thick darknes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have surely built you an house to dwell in, a settled place for you to abide in for ev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have surely built you an house to dwell in, a settled place for you to abide in for ev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king turned his face about, and blessed all the congregation of Israel: (and all the congregation of Israel sto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king turned his face about, and blessed all the congregation of Israel: (and all the congregation of Israel sto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Blessed be the LORD God of Israel, which spoke with his mouth unto David my father, and has with his hand fulfilled it, sayin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Blessed be the LORD God of Israel, which spoke with his mouth unto David my father, and has with his hand fulfilled it, say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e day that I brought forth my people Israel out of Egypt, I chose no city out of all the tribes of Israel to build an house, that my name might be therein; but I chose David to be over my people Isra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e day that I brought forth my people Israel out of Egypt, I chose no city out of all the tribes of Israel to build an house, that my name might be therein; but I chose David to be over my people Isra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e day that I brought forth my people Israel out of Egypt, I chose no city out of all the tribes of Israel to build an house, that my name might be therein; but I chose David to be over my people Israe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ince the day that I brought forth my people Israel out of Egypt, I chose no city out of all the tribes of Israel to build an house, that my name might be therein; but I chose David to be over my people Isra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was in the heart of David my father to build an house for the name of the LORD God of Isra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was in the heart of David my father to build an house for the name of the LORD God of Isra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said unto David my father, Whereas it was in yours heart to build an house unto my name, you did well that it was in yours hear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said unto David my father, Whereas it was in yours heart to build an house unto my name, you did well that it was in yours hear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evertheless you shall not build the house; but your son that shall come forth out of your loins, he shall build the house unto my na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evertheless you shall not build the house; but your son that shall come forth out of your loins, he shall build the house unto my na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has performed his word that he spoke, and I am risen up in the room of David my father, and sit on the throne of Israel, as the LORD promised, and have built an house for the name of the LORD God of Israe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has performed his word that he spoke, and I am risen up in the room of David my father, and sit on the throne of Israel, as the LORD promised, and have built an house for the name of the LORD God of Israe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has performed his word that he spoke, and I am risen up in the room of David my father, and sit on the throne of Israel, as the LORD promised, and have built an house for the name of the LORD God of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have set there a place for the ark, wherein is the covenant of the LORD, which he made with our fathers, when he brought them out of the land of Egyp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have set there a place for the ark, wherein is the covenant of the LORD, which he made with our fathers, when he brought them out of the land of Egyp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olomon stood before the altar of the LORD in the presence of all the congregation of Israel, and spread forth his hands toward heav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olomon stood before the altar of the LORD in the presence of all the congregation of Israel, and spread forth his hands toward heav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LORD God of Israel, there is no God like you, in heaven above, or on earth beneath, who keep covenant and mercy with your servants that walk before you with all their hear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LORD God of Israel, there is no God like you, in heaven above, or on earth beneath, who keep covenant and mercy with your servants that walk before you with all their hear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LORD God of Israel, there is no God like you, in heaven above, or on earth beneath, who keep covenant and mercy with your servants that walk before you with all their hear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ave kept with your servant David my father that you promised him: you spoke also with your mouth, and have fulfilled it with yours hand, as it is this da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ave kept with your servant David my father that you promised him: you spoke also with your mouth, and have fulfilled it with yours hand, as it is this da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o have kept with your servant David my father that you promised him: you spoke also with your mouth, and have fulfilled it with yours hand, as it is this da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now, LORD God of Israel, keep with your servant David my father that you promised him, saying, There shall not fail you a man in my sight to sit on the throne of Israel; so that your children take heed to their way, that they walk before me as you have walked before 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now, LORD God of Israel, keep with your servant David my father that you promised him, saying, There shall not fail you a man in my sight to sit on the throne of Israel; so that your children take heed to their way, that they walk before me as you have walked before m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now, LORD God of Israel, keep with your servant David my father that you promised him, saying, There shall not fail you a man in my sight to sit on the throne of Israel; so that your children take heed to their way, that they walk before me as you have walked before m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now, LORD God of Israel, keep with your servant David my father that you promised him, saying, There shall not fail you a man in my sight to sit on the throne of Israel; so that your children take heed to their way, that they walk before me as you have walked before 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now, O God of Israel, let your word, I pray you, be verified, which you spoke unto your servant David my fath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now, O God of Israel, let your word, I pray you, be verified, which you spoke unto your servant David my fathe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ill God indeed dwell on the earth? behold, the heaven and heaven of heavens cannot contain you; how much less this house that I have buil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ill God indeed dwell on the earth? behold, the heaven and heaven of heavens cannot contain you; how much less this house that I have buil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et have you respect unto the prayer of your servant, and to his supplication, O LORD my God, to hearken unto the cry and to the prayer, which your servant prays before you to d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et have you respect unto the prayer of your servant, and to his supplication, O LORD my God, to hearken unto the cry and to the prayer, which your servant prays before you to da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at yours eyes may be open toward this house night and day, even toward the place of which you have said, My name shall be there: that you may hearken unto the prayer which your servant shall make toward this plac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at yours eyes may be open toward this house night and day, even toward the place of which you have said, My name shall be there: that you may hearken unto the prayer which your servant shall make toward this plac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arken you to the supplication of your servant, and of your people Israel, when they shall pray toward this place: and hear you in heaven your dwelling place: and when you hear, forgiv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arken you to the supplication of your servant, and of your people Israel, when they shall pray toward this place: and hear you in heaven your dwelling place: and when you hear, forgiv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f any man trespass against his neighbour, and an oath be laid upon him to cause him to swear, and the oath come before yours altar in this hous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f any man trespass against his neighbour, and an oath be laid upon him to cause him to swear, and the oath come before yours altar in this hous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hear you in heaven, and do, and judge your servants, condemning the wicked, to bring his way upon his head; and justifying the righteous, to give him according to his righteousnes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hear you in heaven, and do, and judge your servants, condemning the wicked, to bring his way upon his head; and justifying the righteous, to give him according to his righteousnes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hear you in heaven, and do, and judge your servants, condemning the wicked, to bring his way upon his head; and justifying the righteous, to give him according to his righteousnes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people Israel be smitten down before the enemy, because they have sinned against you, and shall return to you, and confess your name, and pray, and make supplication unto you in this hous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people Israel be smitten down before the enemy, because they have sinned against you, and shall return to you, and confess your name, and pray, and make supplication unto you in this hous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en your people Israel be smitten down before the enemy, because they have sinned against you, and shall return to you, and confess your name, and pray, and make supplication unto you in this hous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hear you in heaven, and forgive the sin of your people Israel, and bring them again unto the land which you gave unto their father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hear you in heaven, and forgive the sin of your people Israel, and bring them again unto the land which you gave unto their father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en heaven is shut up, and there is no rain, because they have sinned against you; if they pray toward this place, and confess your name, and turn from their sin, when you afflict them:]]></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en heaven is shut up, and there is no rain, because they have sinned against you; if they pray toward this place, and confess your name, and turn from their sin, when you afflict them:]]></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en heaven is shut up, and there is no rain, because they have sinned against you; if they pray toward this place, and confess your name, and turn from their sin, when you afflict them:]]></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hear you in heaven, and forgive the sin of your servants, and of your people Israel, that you teach them the good way wherein they should walk, and give rain upon your land, which you have given to your people for an inheritanc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hear you in heaven, and forgive the sin of your servants, and of your people Israel, that you teach them the good way wherein they should walk, and give rain upon your land, which you have given to your people for an inheritanc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hear you in heaven, and forgive the sin of your servants, and of your people Israel, that you teach them the good way wherein they should walk, and give rain upon your land, which you have given to your people for an inheritanc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f there be in the land famine, if there be pestilence, blasting, mildew, locust, or if there be caterpillar; if their enemy besiege them in the land of their cities; whatsoever plague, whatsoever sickness there b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f there be in the land famine, if there be pestilence, blasting, mildew, locust, or if there be caterpillar; if their enemy besiege them in the land of their cities; whatsoever plague, whatsoever sickness there b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If there be in the land famine, if there be pestilence, blasting, mildew, locust, or if there be caterpillar; if their enemy besiege them in the land of their cities; whatsoever plague, whatsoever sickness there b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at prayer and supplication whatsoever be made by any man, or by all your people Israel, which shall know every man the plague of his own heart, and spread forth his hands toward this hous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at prayer and supplication whatsoever be made by any man, or by all your people Israel, which shall know every man the plague of his own heart, and spread forth his hands toward this hous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n hear you in heaven your dwelling place, and forgive, and do, and give to every man according to his ways, whose heart you know; (for you, even you only, know the hearts of all the children of me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they may fear you all the days that they live in the land which you gave unto our father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they may fear you all the days that they live in the land which you gave unto our father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at they may fear you all the days that they live in the land which you gave unto our father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Moreover concerning a stranger, that is not of your people Israel, but comes out of a far country for your name's sake;]]></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Moreover concerning a stranger, that is not of your people Israel, but comes out of a far country for your name's sak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For they shall hear of your great name, and of your strong hand, and of your stretched out arm;) when he shall come and pray toward this hous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For they shall hear of your great name, and of your strong hand, and of your stretched out arm;) when he shall come and pray toward this hous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ar you in heaven your dwelling place, and do according to all that the stranger calls to you for: that all people of the earth may know your name, to fear you, as do your people Israel; and that they may know that this house, which I have built, is called by your nam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ar you in heaven your dwelling place, and do according to all that the stranger calls to you for: that all people of the earth may know your name, to fear you, as do your people Israel; and that they may know that this house, which I have built, is called by your nam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ar you in heaven your dwelling place, and do according to all that the stranger calls to you for: that all people of the earth may know your name, to fear you, as do your people Israel; and that they may know that this house, which I have built, is called by your nam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ar you in heaven your dwelling place, and do according to all that the stranger calls to you for: that all people of the earth may know your name, to fear you, as do your people Israel; and that they may know that this house, which I have built, is called by your nam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If your people go out to battle against their enemy, anywhere you shall send them, and shall pray unto the LORD toward the city which you have chosen, and toward the house that I have built for your nam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If your people go out to battle against their enemy, anywhere you shall send them, and shall pray unto the LORD toward the city which you have chosen, and toward the house that I have built for your nam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If your people go out to battle against their enemy, anywhere you shall send them, and shall pray unto the LORD toward the city which you have chosen, and toward the house that I have built for your nam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hear you in heaven their prayer and their supplication, and maintain their caus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hear you in heaven their prayer and their supplication, and maintain their caus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f they sin against you, (for there is no man that sins not,) and you be angry with them, and deliver them to the enemy, so that they carry them away captives unto the land of the enemy, far or near;]]></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f they sin against you, (for there is no man that sins not,) and you be angry with them, and deliver them to the enemy, so that they carry them away captives unto the land of the enemy, far or near;]]></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f they sin against you, (for there is no man that sins not,) and you be angry with them, and deliver them to the enemy, so that they carry them away captives unto the land of the enemy, far or near;]]></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f they sin against you, (for there is no man that sins not,) and you be angry with them, and deliver them to the enemy, so that they carry them away captives unto the land of the enemy, far or near;]]></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if they shall call to reflect themselves in the land where they were carried captives, and repent, and make supplication unto you in the land of them that carried them captives, saying, We have sinned, and have done perversely, we have committed wickedness;]]></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if they shall call to reflect themselves in the land where they were carried captives, and repent, and make supplication unto you in the land of them that carried them captives, saying, We have sinned, and have done perversely, we have committed wickedness;]]></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Yet if they shall call to reflect themselves in the land where they were carried captives, and repent, and make supplication unto you in the land of them that carried them captives, saying, We have sinned, and have done perversely, we have committed wickedness;]]></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 return unto you with all their heart, and with all their soul, in the land of their enemies, which led them away captive, and pray unto you toward their land, which you gave unto their fathers, the city which you have chosen, and the house which I have built for your name:]]></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 return unto you with all their heart, and with all their soul, in the land of their enemies, which led them away captive, and pray unto you toward their land, which you gave unto their fathers, the city which you have chosen, and the house which I have built for your name:]]></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 return unto you with all their heart, and with all their soul, in the land of their enemies, which led them away captive, and pray unto you toward their land, which you gave unto their fathers, the city which you have chosen, and the house which I have built for your name:]]></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so return unto you with all their heart, and with all their soul, in the land of their enemies, which led them away captive, and pray unto you toward their land, which you gave unto their fathers, the city which you have chosen, and the house which I have built for your name:]]></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hear you their prayer and their supplication in heaven your dwelling place, and maintain their cause,]]></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hear you their prayer and their supplication in heaven your dwelling place, and maintain their cause,]]></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forgive your people that have sinned against you, and all their transgressions wherein they have transgressed against you, and give them compassion before them who carried them captive, that they may have compassion on them:]]></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forgive your people that have sinned against you, and all their transgressions wherein they have transgressed against you, and give them compassion before them who carried them captive, that they may have compassion on them:]]></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forgive your people that have sinned against you, and all their transgressions wherein they have transgressed against you, and give them compassion before them who carried them captive, that they may have compassion on them:]]></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For they be your people, and yours inheritance, which you brought forth out of Egypt, from the midst of the furnace of iron:]]></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For they be your people, and yours inheritance, which you brought forth out of Egypt, from the midst of the furnace of iron:]]></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at yours eyes may be open unto the supplication of your servant, and unto the supplication of your people Israel, to hearken unto them in all that they call for unto you.]]></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at yours eyes may be open unto the supplication of your servant, and unto the supplication of your people Israel, to hearken unto them in all that they call for unto you.]]></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you did separate them from among all the people of the earth, to be yours inheritance, as you spoke by the hand of Moses your servant, when you brought our fathers out of Egypt, O LORD God.]]></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you did separate them from among all the people of the earth, to be yours inheritance, as you spoke by the hand of Moses your servant, when you brought our fathers out of Egypt, O LORD God.]]></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For you did separate them from among all the people of the earth, to be yours inheritance, as you spoke by the hand of Moses your servant, when you brought our fathers out of Egypt, O LORD God.]]></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it was so, that when Solomon had made an end of praying all this prayer and supplication unto the LORD, he arose from before the altar of the LORD, from kneeling on his knees with his hands spread up to heaven.]]></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it was so, that when Solomon had made an end of praying all this prayer and supplication unto the LORD, he arose from before the altar of the LORD, from kneeling on his knees with his hands spread up to heaven.]]></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it was so, that when Solomon had made an end of praying all this prayer and supplication unto the LORD, he arose from before the altar of the LORD, from kneeling on his knees with his hands spread up to heaven.]]></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he stood, and blessed all the congregation of Israel with a loud voice, saying,]]></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lessed be the LORD, that has given rest unto his people Israel, according to all that he promised: there has not failed one word of all his good promise, which he promised by the hand of Moses his servant.]]></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lessed be the LORD, that has given rest unto his people Israel, according to all that he promised: there has not failed one word of all his good promise, which he promised by the hand of Moses his servant.]]></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lessed be the LORD, that has given rest unto his people Israel, according to all that he promised: there has not failed one word of all his good promise, which he promised by the hand of Moses his servant.]]></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 LORD our God be with us, as he was with our fathers: let him not leave us, nor forsake us:]]></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 LORD our God be with us, as he was with our fathers: let him not leave us, nor forsake us:]]></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at he may incline our hearts unto him, to walk in all his ways, and to keep his commandments, and his statutes, and his judgments, which he commanded our fathers.]]></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at he may incline our hearts unto him, to walk in all his ways, and to keep his commandments, and his statutes, and his judgments, which he commanded our fathers.]]></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That he may incline our hearts unto him, to walk in all his ways, and to keep his commandments, and his statutes, and his judgments, which he commanded our fathers.]]></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let these my words, wherewith I have made supplication before the LORD, be nigh unto the LORD our God day and night, that he maintain the cause of his servant, and the cause of his people Israel at all times, as the matter shall require:]]></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That all the people of the earth may know that the LORD is God, and that there is none else.]]></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That all the people of the earth may know that the LORD is God, and that there is none else.]]></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That all the people of the earth may know that the LORD is God, and that there is none else.]]></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Let your heart therefore be perfect with the LORD our God, to walk in his statutes, and to keep his commandments, as at this day.]]></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Let your heart therefore be perfect with the LORD our God, to walk in his statutes, and to keep his commandments, as at this day.]]></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he king, and all Israel with him, offered sacrifice before the LORD.]]></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he king, and all Israel with him, offered sacrifice before the LORD.]]></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Solomon offered a sacrifice of peace offerings, which he offered unto the LORD, two and twenty thousand oxen, and an hundred and twenty thousand sheep. So the king and all the children of Israel dedicated the house of the LORD.]]></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Solomon offered a sacrifice of peace offerings, which he offered unto the LORD, two and twenty thousand oxen, and an hundred and twenty thousand sheep. So the king and all the children of Israel dedicated the house of the LORD.]]></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Solomon offered a sacrifice of peace offerings, which he offered unto the LORD, two and twenty thousand oxen, and an hundred and twenty thousand sheep. So the king and all the children of Israel dedicated the house of the LORD.]]></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same day did the king hallow the middle of the court that was before the house of the LORD: for there he offered burnt offerings, and food offerings, and the fat of the peace offerings: because the brazen altar that was before the LORD was too little to receive the burnt offerings, and food offerings, and the fat of the peace offerings.]]></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same day did the king hallow the middle of the court that was before the house of the LORD: for there he offered burnt offerings, and food offerings, and the fat of the peace offerings: because the brazen altar that was before the LORD was too little to receive the burnt offerings, and food offerings, and the fat of the peace offerings.]]></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same day did the king hallow the middle of the court that was before the house of the LORD: for there he offered burnt offerings, and food offerings, and the fat of the peace offerings: because the brazen altar that was before the LORD was too little to receive the burnt offerings, and food offerings, and the fat of the peace offerings.]]></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same day did the king hallow the middle of the court that was before the house of the LORD: for there he offered burnt offerings, and food offerings, and the fat of the peace offerings: because the brazen altar that was before the LORD was too little to receive the burnt offerings, and food offerings, and the fat of the peace offerings.]]></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at that time Solomon held a feast, and all Israel with him, a great congregation, from the entering in of Hamath unto the river of Egypt, before the LORD our God, seven days and seven days, even fourteen days.]]></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at that time Solomon held a feast, and all Israel with him, a great congregation, from the entering in of Hamath unto the river of Egypt, before the LORD our God, seven days and seven days, even fourteen days.]]></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at that time Solomon held a feast, and all Israel with him, a great congregation, from the entering in of Hamath unto the river of Egypt, before the LORD our God, seven days and seven days, even fourteen days.]]></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On the eighth day he sent the people away: and they blessed the king, and went unto their tents joyful and glad of heart for all the goodness that the LORD had done for David his servant, and for Israel his people.]]></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On the eighth day he sent the people away: and they blessed the king, and went unto their tents joyful and glad of heart for all the goodness that the LORD had done for David his servant, and for Israel his people.]]></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On the eighth day he sent the people away: and they blessed the king, and went unto their tents joyful and glad of heart for all the goodness that the LORD had done for David his servant, and for Israel his peopl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4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கர்த்தருடைய உடன்படிக்கைப் பெட்டியைச் சீயோன் என்னும் தாவீதின் நகர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ம்படி சாலொமோன் இஸ்ரவேலின் மூப்பரையும், கோத்திரப் பிரபுக்களாகிய இஸ்ரவேல் புத்திரரி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ன் தலைவர் அனைவரையும், எருசலேமில் ராஜாவாகிய சாலொமோன் தன்னிடத்திலே கூடிவரச்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 மனுஷரெல்லாரும் ஏழாம் மாதமாகிய ஏத்தானீம்மாதத்துப் பண்டிகையிலே, ராஜாவாகிய சாலொமோ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மூப்பர் அனைவரும் வந்திருக்கையில், ஆசாரியர் கர்த்தருடைய பெட்டியை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ட்டியையும், ஆசரிப்புக் கூடாரத்தையும், கூடாரத்திலிருந்த பரிசுத்த பணிமுட்டுகள் அனை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ந்து கொண்டுவந்தார்கள்; ஆசாரியரும், லேவியரும், அவைகளைச் சும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ராஜாவாகிய சாலொமோனும் அவனோடேகூடின இஸ்ரவேல் சபையனைத்தும் பெட்டிக்கு முன்பாக நடந்து, எண்ணி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மில்லாத திரளான ஆடுகளையும் மாடுகளையும் பலி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ஆசாரியர்கள் கர்த்தருடைய உடன்படிக்கைப்பெட்டியை ஆலயத்தின் சந்நிதி ஸ்தானமாகிய மகா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 கேருபீன்களுடைய செட்டைகளின்கீழே கொண்டுவந்து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பீன்கள் பெட்டியிருக்கும் ஸ்தானத்திலே தங்கள் இரண்டு செட்டைகளையும் விரித்து, உயர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யும் அதின் தண்டுகளையும் மூடிக்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ண்டுகளின் முனைகள் சந்நிதி ஸ்தானத்திற்கு முன்னான பரிசுத்த ஸ்தலத்திலே காணப்படத்தக்கதாய் அ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களை முன்னுக்கு இழுத்தார்கள்; ஆகிலும் வெளியே அவைகள் காணப்படவில்லை; அவைகள் இந்நாள்வரைக்கும்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ரவேல் புத்திரர் எகிப்துதேசத்திலிருந்து புறப்பட்டபின் கர்த்தர் அவர்களோடே உடன்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றபோது, மோசே ஓரேபிலே அந்தப் பெட்டியில் வைத்த இரண்டு கற்பலகைகளே அல்லாமல் அதிலே வேறொ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ஆசாரியர்கள் பரிசுத்த ஸ்தலத்திலிருந்து புறப்படுகையில், மேகமானது கர்த்தருடைய ஆல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கத்தினிமித்தம் ஆசாரியர்கள் ஊழியஞ்செய்கிறதற்கு நிற்கக் கூடாமற்போயிற்று; கர்த்தருடைய 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 நிர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சாலொமோன்: காரிருளிலே வாசம்பண்ணுவேன் என்று கர்த்தர் சொன்னார்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வரீர் வாசம்பண்ணத்தக்க வீடும், நீர் என்றைக்கும் தங்கத்தக்க நிலையான ஸ்தானமுமாகிய ஆல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க் கட்டினேன் என்றும்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ராஜா முகம் திரும்பி, இஸ்ரவேல் சபையையெல்லாம் ஆசீர்வதித்தான்; இஸ்ரவேல் சபையாரெ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சொன்னது: இஸ்ரவேலின் தேவனாகிய கர்த்தருக்கு ஸ்தோத்திரம்; அவர் என் தகப்பனாகிய தாவீ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வாக்கினால் சொன்னதைத் தம்முடைய கரத்தினால் நிறைவேற்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நான் என் ஜனமாகிய இஸ்ரவேலை எகிப்திலிருந்து புறப்படப்பண்ணின நாள் முதற்கொண்டு, என்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ம்படி ஒரு ஆலயத்தைக் கட்டவேண்டும் என்று நான் இஸ்ரவேலுடைய எல்லாக் கோத்திரங்களிலுமுள்ள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யும் தெரிந்துகொள்ளாமல் என் ஜனமாகிய இஸ்ரவேலின்மேல் அதிகாரியாயிருக்கும்படி தாவீ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ஸ்ரவேலின் தேவனாகிய கர்த்தரின் நாமத்திற்கு ஆலயத்தைக் கட்டவேண்டும் என்கிற விருப்ப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தாவீதின் இருதயத்தி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னாலும் கர்த்தர் என் தகப்பனாகிய தாவீதை நோக்கி: என் நாமத்திற்கு ஆலயத்தைக் கட்டவேண்டும்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ம் உன் மனதிலே இருந்தது நல்லகாரிய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லும் நீ அந்த ஆலயத்தைக் கட்டமாட்டாய், உன் கர்ப்பப்பிறப்பாகிய உன் குமாரனே என் நாமத்திற்கு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 கட்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தும் கர்த்தர் சொல்லிய தம்முடைய வார்த்தையை நிறைவேற்றினார்; கர்த்தர் சொன்னபடியே,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கிய தாவீதின் ஸ்தானத்தில் எழும்பி, இஸ்ரவேலின் சிங்காசனத்தின்மேல் உட்கார்ந்து,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ன் நாமத்திற்கு ஆலயத்தை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த்தர் நம்முடைய பிதாக்களை எகிப்துதேசத்திலிருந்து புறப்படப்பண்ணினபோது, அவர்களோடே 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இருக்கிற பெட்டிக்காக அதிலே ஒரு ஸ்தானத்தை உண்டாக்கி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சாலொமோன்: கர்த்தருடைய பலிபீடத்திற்குமுன்னே இஸ்ரவேல் சபையாரெல்லாருக்கும் எதிராக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ற்கு நேராய்த் தன் கைகளை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ஸ்ரவேலின் தேவனாகிய கர்த்தாவே, மேலே வானத்திலும் கீழே பூமியிலும் உமக்கு ஒப்பான தேவன்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முழுஇருதயத்தோடும் உமக்கு முன்பாக நடக்கிற உமது அடியாருக்கு உடன்படிக்கையையும் கிருபை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வரு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வரீர் என் தகப்பனாகிய தாவீது என்னும் உம்முடைய தாசனுக்குச் செய்த வாக்குத்தத்த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ளினீர்; அதை உம்முடைய வாக்கினால் சொன்னீர்; இந்நாளில் இருக்கிறபடி, உம்முடைய கரத்தினா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ன் தேவனாகிய கர்த்தாவே, தேவரீர் என் தகப்பனாகிய தாவீது என்னும் உம்முடைய தாசனை நோ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முன்பாக நடந்தது போல, உன் குமாரரும் எனக்கு முன்பாக நடக்கும்படி தங்கள் வழி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ர்களேயானால், இஸ்ரவேலின் சிங்காசனத்தின்மேல் வீற்றிருக்கும் புருஷன் எனக்கு முன்பாக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மற்போவதில்லை என்று சொன்னதை இப்பொழுது அவனுக்கு நிறைவே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ஸ்ரவேலின் தேவனே, என் தகப்பனாகிய தாவீது என்னும் உம்முடைய தாசனுக்குச் சொன்ன உம்முடைய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ன்று விளங்கு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வன் மெய்யாக பூமியிலே வாசம் பண்ணுவாரோ? இதோ, வானங்களும் வானாதி வானங்களும் உம்மைக் கொள்ளா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இந்த ஆலயம் எம்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ன் தேவனாகிய கர்த்தாவே, உமது அடியேன் இன்று உமது சந்நிதியில் செய்கிற விண்ண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ட்டையும் கேட்டு, உமது அடியேனுடைய விண்ணப்பத்தையும் வேண்டுதலையும் திருவுளத்தில் கொண்ட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மது அடியேன் இவ்விடத்திலே செய்யும் விண்ணப்பத்தைக் கேட்கும்படி என்னுடைய நாமம் விளங்குமென்று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 ஸ்தலமாகிய இந்த ஆலயத்தின் மேல் உம்முடைய கண்கள் இரவும் பகலும் திறந்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மது அடியானும், இந்த ஸ்தலத்திலே விண்ணப்பஞ் செய்யப்போகிற உமது ஜனமாகிய இஸ்ரவேலும் 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த்தைக் கேட்டருளும்; பரலோகமாகிய உம்முடைய வாசஸ்தலத்திலே அதை நீர் கேட்பீராக, கேட்டு மன்னி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ஒருவன் தன் அயலானுக்குக் குற்றஞ்செய்திருக்கையில், இவன் அவனை ஆணையிடச்சொல்லும்போது, அந்த ஆணை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லே உம்முடைய பலிபீடத்திற்கு முன் வ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பரலோகத்தில் இருக்கிற தேவரீர் கேட்டு, துன்மார்க்கனுடைய நடக்கையை அவன் த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ரப்பண்ணி, அவனைக் குற்றவாளியாகத் தீர்க்கவும், நீதிமானுக்கு அவனுடைய நீதிக்குத்தக்கதாய்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திமானாக்கவும் தக்கதாய் உமது அடியாரை நியாயந்தீ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உம்முடைய ஜனங்களாகிய இஸ்ரவேலர் உமக்கு விரோதமாய்ப் பாவஞ்செய்ததினிமித்தம் சத்துருவு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துபோய், உம்மிடத்திற்குத் திரும்பி, உம்முடைய நாமத்தை அறிக்கைபண்ணி, இந்த ஆலயத்துக்கு நேராக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விண்ணப்பத்தையும் வேண்டுதலையும் செய்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ரலோகத்தில் இருக்கிற தேவரீர் கேட்டு, உம்முடைய ஜனமாகிய இஸ்ரவேலின் பாவத்தை மன்னி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க்கு நீர் கொடுத்த தேசத்துக்கு அவர்களைத் திரும்பிவர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கள் உமக்கு விரோதமாய்ப் பாவஞ்செய்ததினால் வானம் அடைபட்டு மழைபெய்யாதிருக்கும்போது, அவர்கள்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ற்கு நேராக விண்ணப்பஞ்செய்து, உம்முடைய நாமத்தை அறிக்கைபண்ணி, தங்களை தேவ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ப்படுத்துகையில் தங்கள் பாவங்களை விட்டுத் திரும்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ரலோகத்தில் இருக்கிற தேவரீர் கேட்டு, உமது அடியாரும் உமது ஜனமாகிய இஸ்ரவேலும் செய்த 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த்து, அவர்கள் நடக்கவேண்டிய நல்வழியை அவர்களுக்குப் போதித்து, தேவரீர் உமது ஜனத்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கக் கொடுத்த உமது தேசத்தில் மழைபெய்யக் கட்டளையிடு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தேசத்திலே பஞ்சம் உண்டாகிற போதும், கொள்ளைநோய் உண்டாகிற போதும், வறட்சி, சாவி, வெட்டு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சைக்கிளி உண்டாகிறபோதும், அவர் சத்துருக்கள் தேசத்திலுள்ள பட்டணங்களை முற்றிக்கைபோடுகிற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 வாதையாகிலும் யாதொரு வியாதியாகிலும் வருகிற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உம்முடைய ஜனமாகிய இஸ்ரவேல் அனைவரிலும் எந்த மனுஷனானாலும் தன் இருதயத்தின் வாதையை உணர்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 நேராகத் தன் கைகளை விரித்துச் செய்யும் சகல விண்ணப்பத்தையும், சகல வேண்டுத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உம்முடைய வாசஸ்தலமாகிய பரலோகத்தில் இருக்கிற தேவரீர் கேட்டு மன்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தேவரீர் எங்கள் பிதாக்களுக்குக் கொடுத்த தேசத்தில் அவர்கள் உயிரோடிருக்கும் நாளெல்லாம் உம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ம்படிக்கு தேவரீர் ஒருவரே எல்லா மனுபுத்திரரின் இருதயத்தையும் அறிந்தவராதலால், நீர் அவ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 அறிந்திருக்கிறபடியே, அவனவனுடைய வழிகளுக்குத்தக்கதாகச் செய்து, அவனவனுக்குப் பலன் அளி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உம்முடைய ஜனமாகிய இஸ்ரவேல் ஜாதியல்லாத அந்நிய ஜாதியார் உமது மகத்துவமான நாமத்தையும், உமது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யும், உமது ஓங்கிய புயத்தையும் கேள்வி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டிக்கொத்த அந்நிய ஜாதியானும், உமது நாமத்தினிமித்தம் தூரதேசத்திலிருந்து வ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கு நேராக விண்ணப்பம்பண்ணி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உமது வாசஸ்தலமாகிய பரலோகத்தில் இருக்கிற தேவரீர் அதைக் கேட்டு, பூமியின் ஜனங்களெல்லாரு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கிய இஸ்ரவேலைப்போல உமக்குப் பயப்படும்படிக்கும், நான் கட்டின இந்த ஆலயத்துக்கு உம்முடைய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ப்பட்டதென்று அறியும்படிக்கும், உம்முடைய நாமத்தை அறியத்தக்கதாக, அந்த அந்நிய ஜாதியான்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வேண்டிக்கொள்வதின்படியெல்லாம் தேவரீர் செய்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நீர் உம்முடைய ஜனங்களை அனுப்பும் வழியிலே அவர்கள் தங்கள் சத்துருக்களோடு யுத்தம்பண்ணப் புற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 நீர் தெரிந்துகொண்ட இந்த நகரத்துக்கும், உம்முடைய நாமத்துக்கு நான் கட்டின இந்த ஆலய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 கர்த்தரை நோக்கி விண்ணப்பம் பண்ணி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பரலோகத்தில் இருக்கிற தேவரீர் அவர்கள் விண்ணப்பத்தையும் வேண்டுதலையும் கேட்டு, அவர்கள் நியா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பாவஞ்செய்யாத மனுஷன் இல்லையே; ஆகையால், அவர்கள் உமக்கு விரோதமாய்ப் பாவஞ்செய்து, தேவ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ல் கோபங்கொண்டு, அவர்கள் சத்துருக்கள் கையில் அவர்களை ஒப்புக்கொடுத்து, அந்தச் சத்துரு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ரத்திலாகிலும் சமீபத்திலாகிலும் இருக்கிற தங்கள் தேசத்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பிடித்துக்கொண்டுபோ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வர்கள் சிறைப்பட்டுப் போயிருக்கிற தேசத்திலே தங்களில் உணர்வடைந்து, மனந்திரும்பி: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து, அக்கிரமம்பண்ணி, துன்மார்க்கமாய் நடந்தோம் என்று தங்கள் சிறையிருப்பான தேசத்திலே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வேண்டுதல்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தங்களைச் சிறைபிடித்துக் கொண்ட தங்கள் சத்துருக்களின் தேசத்திலே தங்கள் முழு இருதயத்தோடு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 ஆத்துமாவோடும் உம்மிடத்தில் திரும்பி, தேவரீர் தங்கள் பிதாக்களுக்குக் கொடுத்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ற்கும், தேவரீர் தெரிந்துகொண்ட இந்த நகரத்திற்கும், உம்முடைய நாமத்திற்கு நான் கட்டி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ற்கும் நேராக உம்மை நோக்கி விண்ணப்பம்பண்ணு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உமது வாசஸ்தலமாகிய பரலோகத்தில் இருக்கிற தேவரீர் அவர்கள் விண்ணப்பத்தையும் வேண்டுதலையும்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யாயத்தை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உம்முடைய ஜனங்கள் உமக்கு விரோதமாய்ச் செய்த பாவத்தையும், அவர்கள் உம்முடைய கட்டளையை மீறி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ங்களையும் எல்லாம் மன்னித்து, அவர்களைச் சிறைபிடித்துக் கொண்டுபோகிறவர்கள்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ங்கத்தக்கதான இரக்கத்தை அவர்களுக்கு கிடைக்க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அவர்கள் எகிப்தென்கிற இருப்புக் காளவாயின் நடுவிலிருந்து தேவரீர் புறப்படப்பண்ணின உம்முடைய ஜ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சுதந்தரமுமாய்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வர்கள் உம்மை நோக்கி வேண்டிக்கொள்ளுவதின் படியெல்லாம் தேவரீர் அவர்களுக்குச் செய்யும்படி,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 உமது அடியானின் வேண்டுதலுக்கும், உமது ஜனமாகிய இஸ்ரவேலின் வேண்டுதலுக்கும் திறந்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கர்த்தராகிய ஆண்டவரே, நீர் எங்கள் பிதாக்களை எகிப்திலிருந்து புறப்படப்பண்ணும்போ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னாகிய மோசேயைக்கொண்டு சொன்னபடியே, தேவரீர் பூமியின் சகல ஜனங்களிலும் அவர்களை உமக்குச் சுதந்தர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டுத்தீரே என்று விண்ணப்ப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சாலொமோன் கர்த்தரை நோக்கி, இந்த ஜெபத்தையும் வேண்டுதலையும் எல்லாம் செய்து முடித்தபின்பு,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பலிபீடத்திற்கு முன்பாகத் தன் கைகளை வானத்திற்கு நேராக விரித்து, முழங்காற்படியி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நின்றுகொண்டு, இஸ்ரவேல் சபையையெல்லாம் ஆசீர்வதித்து, உரத்த சத்தத்தோடே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தாம் வாக்குத்தத்தம் பண்ணினபடியெல்லாம் தம்முடைய ஜனமாகிய இஸ்ரவேலுக்கு இளைப்பாறுதலை அ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ஸ்தோத்திரம், அவர் தம்முடைய தாசனாகிய மோசேயைக் கொண்டு சொன்ன அவருடைய நல்வார்த்தை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றிப்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நம்முடைய தேவனாகிய கர்த்தர் நம்மைக் கைவிடாமலும், நம்மை நெகிழவிடாமலும், அவர் நம்முடைய பிதாக்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போல, நம்மோடும்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நாம் அவருடைய வழிகளில் எல்லாரும் நடக்கிறதற்கும், அவர் நம்முடைய பிதாக்களுக்குக்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கற்பனைகளையும், அவருடைய கட்டளைகளையும், அவருடைய நியாயங்களையும் கைக்கொள்ளுகிறதற்கும்,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த் தம்மிடத்தில் சாய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கர்த்தரே தேவன், வேறொருவரும் இல்லையென்பதை பூமியின் ஜனங்களெல்லாம் அறியும்ப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அவர் தமது அடியானுடைய நியாயத்தையும், தமது ஜனமாகிய இஸ்ரவேலின் நியாயத்தையும், அந்தந்த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ம் காரியத்துக்குத்தக்கதாய் விசாரிப்பதற்கு, நான் கர்த்தருக்கு முன்பாக விண்ணப்பம்பண்ணி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 வார்த்தைகள் இரவும்பகலும் நம்முடைய தேவனாகிய கர்த்தருடைய சந்நிதியில் இ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ஆதலால் இந்நாளில் இருக்கிறது போல, நீங்கள் அவர் கட்டளைகளில் நடந்து, அவர் கற்பனைகளைக் கை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இருதயம் நம்முடைய தேவனாகிய கர்த்தரோடு உத்தமமாய் இருக்கக்கடவ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பின்பு ராஜாவும் அவனோடே இருந்த இஸ்ரவேலர் அனைவரும், கர்த்தருடைய சந்நிதியில் பலி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சாலொமோன் கர்த்தருக்குச் சமாதானபலிகளாக, இருபத்தீராயிரம் மாடுகளையும், இலட்சத்திருபதினா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யும் பலியிட்டான்; இவ்விதமாய் ராஜாவும் இஸ்ரவேல் புத்திரர் அனைவரும் கர்த்தருடைய ஆல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ஷ்டை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கர்த்தருடைய சந்நிதியில் இருந்த வெண்கலப் பலிபீடம் சர்வாங்க தகனபலிகளையும், போஜ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பலிகளின் நிணத்தையும் கொள்ளமாட்டாமல் சிறிதாயிருந்தபடியினால், ராஜா கர்த்தருடைய ஆலயத்திற்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பிராகாரத்தின் நடுமையத்தைப் பரிசுத்தப்படுத்தி, அன்றையதினம் அங்கே சர்வாங்க தக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பலிகளையும், சமாதானபலிகளின் நிணத்தையும்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அக்காலத்தில்தானே சாலொமோனும், ஆமாத்தின் எல்லைதொடங்கி எகிப்தின் நதிமட்டும் இருந்துவந்து, அவ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பெரிய கூட்டமாகிய இஸ்ரவேல் அனைத்தும் நம்முடைய தேவனாகிய கர்த்தருடைய சந்நிதியில் ஏழு 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ப் பின்பு வேறே ஏழு நாளும், ஆகப் பதினாலு நாள்வரைக்கும் பண்டிகையை ஆ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எட்டாம்நாளிலே ஜனங்களுக்கு விடைகொடுத்து அனுப்பினான்; அவர்கள் ராஜாவை வாழ்த்தி, கர்த்தர்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னாகிய தாவீதுக்கும் தமது ஜனமாகிய இஸ்ரவேலுக்கும் செய்த எல்லா நன்மைக்காகவும் சந்தோஷ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கிழ்ச்சியோடே தங்கள் கூடாரங்களுக்குப்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8]]></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2026-09-17T03:36:52Z</dcterms:created>
  <dcterms:modified xsi:type="dcterms:W3CDTF">2026-09-17T03:36:52Z</dcterms:modified>
  <dc:title>1 இராஜாக்கள்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