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ம் சீட்டு சிமியோனுக்கு விழுந்தது; சிமியோன் புத்திரரின் கோத்திரத்திற்கு அவர்கள் வம்சங்களின்படி கிடைத்த சுதந்தரம், யூதா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ாம் சீட்டு சிமியோனுக்கு விழுந்தது; சிமியோன் புத்திரரின் கோத்திரத்திற்கு அவர்கள் வம்சங்களின்படி கிடைத்த சுதந்தரம், யூதா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ச் சுதந்தரமாகக் கிடைத்த பட்டணங்களாவன: பெயெர்செபா, சேபா, மொலாதா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ர் சூகால், பாலா, ஆத்சே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தோலாத், பெத்தூல், ஒர்ம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க்லாக், பெத்மார்காபோத், ஆக்சார் சூசா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த்லெபாவோத், சருகேன் பட்டணங்களும் அவைகளின் கிராமங்களும் உட்படப் பதின்மூன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ஆயின், ரிம்மோன், எத்தேர், ஆசான் என்னும் நாலு பட்டணங்களும் அவைகளின் கிராமங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ச் சுற்றிலும் பாலாத்பெயேர்மட்டும், தெற்கேயிருக்கிற ராமாத்மட்டும் இருக்கிற எல்லாக் கிராமங்களுமே; இவை சிமியோன் புத்திரருடைய கோத்திரத்திற்கு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ச் சுற்றிலும் பாலாத்பெயேர்மட்டும், தெற்கேயிருக்கிற ராமாத்மட்டும் இருக்கிற எல்லாக் கிராமங்களுமே; இவை சிமியோன் புத்திரருடைய கோத்திரத்திற்கு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ியோன் புத்திரருடைய சுதந்தரம் யூதா புத்திரரின் பங்குவீதத்திற்குள் இருக்கிறது; யூதா புத்திரரின் பங்கு அவர்களுக்கு மிச்சமாயிருந்தபடியால், சிமியோன் புத்திரர் அவர்கள் சுதந்தரத்தின் நடுவிலே சுதந்தரம் பெற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ியோன் புத்திரருடைய சுதந்தரம் யூதா புத்திரரின் பங்குவீதத்திற்குள் இருக்கிறது; யூதா புத்திரரின் பங்கு அவர்களுக்கு மிச்சமாயிருந்தபடியால், சிமியோன் புத்திரர் அவர்கள் சுதந்தரத்தின் நடுவிலே சுதந்தரம் பெற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சீட்டு செபுலோன் புத்திரருக்கு விழுந்தது; அவர்களுக்கு அவர்கள் வம்சங்களின்படி கிடைத்த சுதந்தரபங்குவீதம் சாரீத்மட்ட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சீட்டு செபுலோன் புத்திரருக்கு விழுந்தது; அவர்களுக்கு அவர்கள் வம்சங்களின்படி கிடைத்த சுதந்தரபங்குவீதம் சாரீத்மட்ட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எல்லை மேற்கே மாராலாவுக்கு ஏறி, தாபசேத்துக்கு வந்து, யொக்கினேயாமுக்கு எதிரான ஆற்றுக்குப் 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ீதிலிருந்து அது கிழக்கே சூரியன் உதிக்கும் முனையாய்க் கிஸ்லோத்தாபோரின் எல்லையினிடத்துக்குத் திரும்பி, தாபராத்துக்குச் சென்று, யப்பியாவுக்கு ஏற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ீதிலிருந்து அது கிழக்கே சூரியன் உதிக்கும் முனையாய்க் கிஸ்லோத்தாபோரின் எல்லையினிடத்துக்குத் திரும்பி, தாபராத்துக்குச் சென்று, யப்பியாவுக்கு ஏற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ிழக்குப்புறத்திலே கித்தாஏபேரையும் இத்தாகாத்சீனையும் கடந்து, ரிம்மோன்மெத்தோவாருக்கும் நேயாவுக்கும் 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ுறம் அந்த எல்லை வடக்கே அன்னத்தோனுக்குத் திரும்பி, இப்தாவேலின் பள்ளத்தாக்கிலே முட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தாத், நகலால், சிம்ரோன், இதாலா, பெத்லகேம் முதலான பன்னிரண்டு பட்டணங்களும் அவைகளின் கிராமங்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தாத், நகலால், சிம்ரோன், இதாலா, பெத்லகேம் முதலான பன்னிரண்டு பட்டணங்களும் அவைகளின் கிராமங்கள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புலோன் புத்திரருக்கு,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லாம் சீட்டு இசக்காருக்கு விழ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சக்கார் புத்திரருக்கு அவர்கள் வம்சங்களின்படி கிடைத்த எல்லை, யெஸ்ரயேல், கெசுல்லோத், சூனே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ிராயீம், சீகோன், அனாகராத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ப்பித், கிஷியோன், அபெத்ஸ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ெமேத், என்கன்னீம், என்காதா, பெத்பாத்செஸ் இவை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ுறம் அந்த எல்லை தாபோருக்கும், சகசீமாவுக்கும், பெத்ஷிமேசுக்கும் வந்து யோர்தானிலே முடியும்; அதற்குள் பதினாறு பட்டணங்களும் அவைகளுடைய கிராமங்களும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 பட்டணங்களும் இவைகளைச் சேர்ந்த கிராமங்களும் இசக்கார் புத்திரரின் கோத்திரத்திற்கு, அவர்களுடைய வம்சங்களின்படி கிடைத்த சுதந்தர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ஐந்தாம் சீட்டு ஆசேர் புத்திரருடைய கோத்திரத்துக்கு விழ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வம்சங்களின்படி அவர்களுக்குக் கிடைத்த எல்லை, எல்காத், ஆலி, பேதேன், அக்சாப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ம்மேலெக், ஆமாத், மிஷயால் இவைகளே; பின்பு அது மேற்கே கர்மேலுக்கும் சீகோர்லிப்னாத்திற்கும் செ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ம்மேலெக், ஆமாத், மிஷயால் இவைகளே; பின்பு அது மேற்கே கர்மேலுக்கும் சீகோர்லிப்னாத்திற்கும் செ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ிழக்கே பெத்தாகோனுக்குத் திரும்பி, செபுலோனுக்கு வடக்கேயிருக்கிற இப்தாவேலின் பள்ளத்தாக்குக்கும் பெத்தேமேக்குக்கும் நேகியெலுக்கும் வந்து, இடதுபுறமான காபூலு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ிழக்கே பெத்தாகோனுக்குத் திரும்பி, செபுலோனுக்கு வடக்கேயிருக்கிற இப்தாவேலின் பள்ளத்தாக்குக்கும் பெத்தேமேக்குக்கும் நேகியெலுக்கும் வந்து, இடதுபுறமான காபூலு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ிரோனுக்கும், ரேகோபுக்கும், அம்மோனுக்கும், கானாவுக்கும், பெரிய சீதோன்மட்டும் ப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ுறம் அந்த எல்லை ராமாவுக்கும் தீரு என்னும் அரணிப்பான பட்டணம்மட்டும் திரும்பும்; பின்பு அந்த எல்லை ஓசாவுக்குத் திரும்பி, அக்சீபின் எல்லை ஓரத்திலுள்ள சமுத்திரத்திலே முடி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ுறம் அந்த எல்லை ராமாவுக்கும் தீரு என்னும் அரணிப்பான பட்டணம்மட்டும் திரும்பும்; பின்பு அந்த எல்லை ஓசாவுக்குத் திரும்பி, அக்சீபின் எல்லை ஓரத்திலுள்ள சமுத்திரத்திலே முடி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ாவும், ஆப்பெக்கும், ரேகோபும் அதற்கு அடுத்திருக்கிறது; இந்தப் பட்டணங்களும் இவைகளின் கிராமங்களும் இருபத்திர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ந்தப் பட்டணங்களும் இவைகளின் கிராமங்களும் ஆசேர் புத்திரரின் கோத்திரத்துக்கு, அவர்கள் வம்சங்களின்படி கிடைத்த சுதந்தர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ாம் சீட்டு நப்தலி புத்திரருக்கு விழ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ப்தலி புத்திரருக்கு அவர்கள் வம்சங்களின்படி கிடைத்த எல்லை ஏலேப்பிலும், சானானிமிலுள்ள அல்லோனிலுமிருந்து வந்த ஆதமி, நெக்கேபின்மேலும் யாப்னியேலின்மேலும், லக்கூம்மட்டும் போய், யோர்தானில் முடி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ப்தலி புத்திரருக்கு அவர்கள் வம்சங்களின்படி கிடைத்த எல்லை ஏலேப்பிலும், சானானிமிலுள்ள அல்லோனிலுமிருந்து வந்த ஆதமி, நெக்கேபின்மேலும் யாப்னியேலின்மேலும், லக்கூம்மட்டும் போய், யோர்தானில் முடி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ுறம் அந்த எல்லை மேற்கே அஸ்னோத்தாபோருக்குத் திரும்பி, அங்கேயிருந்து உக்கோருக்குச் சென்று தெற்கே செபுலோனையும், மேற்கே ஆசேரையும் சூரியோதயப்புறத்திலே யோர்தானிலே யூதாவையும் சேர்ந்து வ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ுறம் அந்த எல்லை மேற்கே அஸ்னோத்தாபோருக்குத் திரும்பி, அங்கேயிருந்து உக்கோருக்குச் சென்று தெற்கே செபுலோனையும், மேற்கே ஆசேரையும் சூரியோதயப்புறத்திலே யோர்தானிலே யூதாவையும் சேர்ந்து வர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ரணிப்பான பட்டணங்களாவன; சீத்திம், சேர், அம்மாத், ரக்காத், கின்னரேத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தமா, ராமா, ஆத்சோ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ேதேஸ், எத்ரேயி, என்ஆத்சோ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ஈரோன், மிக்தாலேல் ஓரேம், பெதானாத், பெத்ஷிமேஸ் முதலானவைகளே; பட்டணங்களும் அவைகளின் கிராமங்களுமுட்படப் பத்தொன்ப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ந்தப் பட்டணங்களும் இவைகளின் கிராமங்களும் நப்தலி புத்திரருடைய கோத்திரத்துக்கு, அவர்கள் வம்சங்களின்படி, உண்டான சுதந்தர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ஏழாம் சீட்டு தாண் புத்திரருடைய கோத்திரத்திற்கு விழ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அவர்கள் வம்சங்களின்படி கிடைத்த சுதந்தரத்தின் எல்லையாவது, சோரா, எஸ்தாவோல், இர்சேமேஸ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ாலாபீன், ஆயலோன், பெத்லா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ஏலோன், திம்னாதா, எக்ரோன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ல்தெக்கே, கிபெத்தோன் பாலாத்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ெகூத், பெனபெராக், காத்ரிம்மோன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ேயார்கோன், ராக்கோன் என்னும் பட்டணங்களும், யாப்போவுக்கு எதிரான எல்லையும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ாண் புத்திரரின் எல்லை அவர்களுக்கு ஒடுக்கமாயிருந்தபடியால், அவர்கள் புறப்பட்டுப்போய், லேசேமின்மேல் யுத்தம்பண்ணி, அதைப் பிடித்து, பட்டயக்கருக்கினால் சங்கரித்து, அதைச் சுதந்தரித்துக்கொண்டு, அதிலே குடியிருந்து, லேசேமுக்குத் தங்கள் தகப்பனாகிய தாணுடைய நாமத்தின்படியே தாண் என்று பேர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ப் பட்டணங்களும் இவைகளின் கிராமங்களும் தாண் புத்திரரின் கோத்திரத்திற்கு அவர்கள் வம்சங்களின்படி உண்டான சுதந்தர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ேசத்தை அதின் எல்லைகளின்படி சுதந்தரமாகப் பங்கிட்டுத் தீர்ந்தபோது, இஸ்ரவேல் புத்திரர் நூனின் குமாரனாகிய யோசுவாவுக்குத் தங்கள் நடுவிலே ஒரு சுதந்தரத்தைக் கொடு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ேசத்தை அதின் எல்லைகளின்படி சுதந்தரமாகப் பங்கிட்டுத் தீர்ந்தபோது, இஸ்ரவேல் புத்திரர் நூனின் குமாரனாகிய யோசுவாவுக்குத் தங்கள் நடுவிலே ஒரு சுதந்தரத்தைக் கொடு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பீராயீமின் மலைத்தேசத்திலிருக்கிற திம்னாத்சேரா என்னும் அவன் கேட்ட பட்டணத்தை அவனுக்குக் கர்த்தருடைய வாக்கின்படியே கொடுத்தார்கள்: அந்தப் பட்டணத்தை அவன் கட்டி, அதிலே குடியிர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பீராயீமின் மலைத்தேசத்திலிருக்கிற திம்னாத்சேரா என்னும் அவன் கேட்ட பட்டணத்தை அவனுக்குக் கர்த்தருடைய வாக்கின்படியே கொடுத்தார்கள்: அந்தப் பட்டணத்தை அவன் கட்டி, அதிலே குடிய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சாரியனாகிய எலெயாசாரும், நூனின் குமாரனாகிய யோசுவாவும், கோத்திரப்பிதாக்களுடைய தலைவரும் சீலோவிலே ஆசரிப்புக் கூடாரத்தின் வாசலிலே கர்த்தருடைய சந்நிதியில் இஸ்ரவேல் புத்திரரின் கோத்திரங்களுக்குச் சீட்டுப்போட்டுக் கொடுத்த சுதந்தரங்கள் இவைகளே; இவ்விதமாய் அவர்கள் தேசத்தைப் பங்கிட்டு முட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ರಡನೇ ಚೀಟು ಸಿಮೆಯೋನನಿಗೆ ಬಿತ್ತು. ಸಿಮೆಯೋನನ ಗೋತ್ರದ ಮಕ್ಕಳಿಗೆ ಅವರ ಕುಟುಂಬಗಳ ಪ್ರಕಾರವಾಯಿತು. ಅವರ ಬಾಧ್ಯ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 ಮಕ್ಕಳ ಬಾಧ್ಯೆತೆಯ ಮಧ್ಯದ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 ಬಾಧ್ಯತೆಯಲ್ಲಿ ಸೇರಿದ ಪಟ್ಟಣಗಳು ಯಾವವಂದರೆ: ಬೇರ್ಷೆಬ, ಶೆಬ, ಮೋಲಾದ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ಚರ್‌ಷೂವಾಲ್‌, ಬಾಲಾ, ಎಚೆಮ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ಲ್ತೋಲದ್‌, ಬೆತೂಲ್‌, ಹೋರ್ಮ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ಚಿಕ್ಲಗ್‌, ಬೇರ್ತ್‌ಮ್‌ಕಾಬೋತ್‌, ಹಚರ್‌ಸೂಸ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ಭೇತ್‌ಲೆ ಬಾವೋತ್‌, ಶಾರೂಹೆನ್‌ ಎಂಬ ಹದಿಮೂರು ಪಟ್ಟಣಗಳು ಅವುಗಳ ಗ್ರಾಮ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ಯಿನ್‌, ರಿಮ್ಮೋನ್‌, ಏತೆರ್‌, ಆಷಾನ್‌ ಎಂಬ ನಾಲ್ಕು ಪಟ್ಟಣಗಳು ಅವುಗಳ ಗ್ರಾಮ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ಟ್ಟಣಗಳ ಸುತ್ತಲೂ ಬಾಲತ್‌ಬೇರಿನ ವರೆಗೂ ದಕ್ಷಿಣದಲ್ಲಿರುವ ರಾಮ ವರೆಗೂ ಇರುವ ಎಲ್ಲಾ ಗ್ರಾಮಗಳ ಸಹಿತವಾಗಿ ಸಿಮೆಯೋ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ದ ಮಕ್ಕಳಿಗೆ ಅವರ ಕುಟುಂಬ ಗಳ ಪ್ರಕಾರ ಸಿಕ್ಕ ಬಾಧ್ಯತೆ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ಿಮೆಯೋನನ ಮಕ್ಕಳ ಬಾಧ್ಯತೆ ಯೂದನ ಮಕ್ಕಳ ಭಾಗದಲ್ಲಿ ಇತ್ತು. ಯಾಕಂದರೆ ಯೂದನ ಮಕ್ಕಳ ಭಾಗವು ಅವರಿಗೆ ಹೆಚ್ಚಾ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 ಸಿಮೆಯೋನನ ಮಕ್ಕಳಿಗೆ ಅವರ ಭಾಗದಲ್ಲಿ ಬಾಧ್ಯತ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ೂರನೇ ಚೀಟು ಬಿದ್ದ ಭಾಗ ಜೆಬುಲೂನನ ಮಕ್ಕಳಿಗೆ ಅವರ ಕುಟುಂಬಗಳ ಪ್ರಕಾರ ಅವರ ಬಾಧ್ಯತೆಯ ಮೇರೆ ಸಾರೀದ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ಲ್ಲಿಂದ ಸಮುದ್ರದ ಕಡೆಗೆ ಹೋಗಿ ಮರ್ಗಲಾಕ್ಕೆ ಏರಿ ದಬ್ಬೆಷೆತಿಗೆ ಹೋಗಿ ಯೊಕ್ನೆಯಾಮಿಗೆ ಎದುರಾದ ನದಿಗ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ು ಸಾರೀದಿನಿಂದ ಮೂಡಣ ಸೂರ್ಯನು ಉದಯಿಸುವ ಕಡೆಯಿಂದ ಕಿಸ್ಲೋತ್‌ತ್ತಾಬೋರಿನ ಮೇರೆಗೆ ತಿರುಗಿ ಅಲ್ಲಿಂದ ದಾಬೆರ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 ಯಾಫೀಯಕ್ಕ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ಲ್ಲಿಂದ ಪೂರ್ವ ದಿಕ್ಕಿನಲ್ಲಿರುವ ಗತ್‌ಹೇಫೆರನ್ನು ಎತ್‌ಕಾಚೀನನ್ನು ದಾಟಿ, ರಿಮ್ಮೊಮೆತೋರದ ವರೆಗೂ ನೇಯಕ್ಕೂ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ಲ್ಲಿಂದ ಆ ಮೇರೆ ಉತ್ತರ ದಿಕ್ಕಿನಲ್ಲಿರುವ ಹನ್ನಾತೋನಿಗೆ ಸುತ್ತಿಕೊಂಡು ಇಫ್ತಹೇಲಿನ ಹಳ್ಳದ ತಗ್ಗಿಗ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ಮೇರೆಯಲ್ಲಿರುವ ಕಟ್ಟಾತ್‌, ನಹಲ್ಲಾಲ್‌, ಶಿಮ್ರೋನ್‌, ಇದಲಾ, ಬೇತ್ಲೆಹೇಮ್‌ ಮೊದಲಾದ ಹನ್ನೆರಡು ಪಟ್ಟಣ ಗಳು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ಾಮಗಳ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ಜೆಬುಲೂ ನನ ಮಕ್ಕಳಿಗೆ ಅವರ ಕುಟುಂಬಗಳ ಪ್ರಕಾರ ಆ ಪಟ್ಟಣಗಳೂ ಅವುಗಳ ಗ್ರಾಮಗಳೂ ಅವರ ಬಾಧ್ಯತೆಯ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ಲ್ಕನೇ ಚೀಟು ಇಸ್ಸಾಕಾರನಿಗೆ ಬಿತ್ತು. ಇಸ್ಸಾಕಾರನ ಮಕ್ಕಳಿಗೆ ಅವರ ಕುಟುಂಬಗಳ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ಮೇರೆಯು ಇಜ್ರೇಲಿಗೆ ಎದುರಾದ ಕೆಸುಲ್ಲೋತ್‌, ಶೂನೇಮ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ಫಾರಯಿಮ್‌, ಶೀಯೋನ್‌, ಅನಾಹರ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ರಬ್ಬೀತ್‌, ಕಿಷ್ಯೋನ್‌, ಎಬೆಜ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ರೆಮೆತ್‌, ಏಂಗನ್ನೀಮ್‌, ಏನ್‌ಹದ್ದಾ, ಬೇತ್‌ಪಚ್ಚೇಚ್‌ ಎಂಬ ತೀರಗಳನ್ನು ಸುತ್ತಿ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ಾಬೋಗೆರ್‌ ಹೊರಟು ಶಹಚೀಮಾ. ಬೇತ್ಷೆಮೆಷ್ಗೆ ಸೇರಿ ಯೊರ್ದನಿಗೆ ಮುಗಿಯುವದು; ಹದಿನಾರು ಪಟ್ಟಣಗಳೂ ಅವುಗಳ ಗ್ರಾಮ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ಸ್ಸಾಕಾರನ ಗೋತ್ರದ ಮಕ್ಕಳಿಗೆ ಅವರ ಕುಟುಂಬಗಳ ಪ್ರಕಾರ ಪಟ್ಟಣಗಳೂ ಅವುಗಳ ಗ್ರಾಮಗಳೂ ಅವರಿಗೆ ಉಂಟಾದ ಬಾಧ್ಯತೆ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ಐದನೇ ಚೀಟು ಆಶೇರನ ಮಕ್ಕಳ ಗೋತ್ರಕ್ಕೆ ಅವರ ಕುಟುಂಬದ ಪ್ರಕಾರ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 ಮೇರೆ ಯಾವವಂದರೆ ಹೆಲ್ಕತ್‌, ಹಲೀ, ಬೆಟೆನ್‌, ಅಕ್ಷಾಫ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ಲಮ್ಮೆಲೆಕ್‌, ಅಮಾದ್‌, ಮಿಷಾಲ್‌ ಎಂಬ ಪಟ್ಟಣ ಗಳನ್ನು ಸುತ್ತಿಕೊಂಡು ಅದು ಪಶ್ಚಿಮಕ್ಕೆ ಕರ್ಮೆಲ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ೀಹೋರ್‌ಲಿಬ್ನತ್‌ಗೂ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ಲ್ಲಿಂದ ಸೂರ್ಯೋದಯದ ಕಡೆ ಬೇತ್‌ದಾಗೋನಿಗೆ ಉತ್ತರ ಜೆಬುಲೂನಿಗೂ ಬೇತ್‌ ಏಮೆಕ್‌ ಉತ್ತರ ದಿಕ್ಕಿನಲ್ಲಿ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ಫ್ತಹೇಲಿನ ತಗ್ಗಿಗೂ ವೆಗೀಯೇಲಿಗೂ ಹಾದು ಎಡಭಾಗದಲ್ಲಿರುವ ಕಾಬೂಲ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ಲ್ಲಿಂದ ಎಬ್ರೋನಿಗೂ ರೆಹೋಬಿನಿಗೂ ಹಮ್ಮೋನಿಗೂ ಕಾನಕ್ಕೂ ಮಹಾಚಿದೋನಿನ ವರೆಗೆ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ರಾಮಕ್ಕೆ ಹೋಗಿ ತೂರ್‌ ಎಂಬ ಬಲವಾದ ಪಟ್ಟಣದ ವರೆಗೂ ತಿರುಗಿ ಅಲ್ಲಿಂದ ಹೋಸಾಕ್ಕೆ ಹೊರಟು ಸಮುದ್ರದ ಬಳಿಯ ಅಕ್ಜೀಬ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ಯ ಅಂಚಿಗೆ ಮುಗ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ಕ್ಕೆ ಉಮ್ಮಾ, ಅಫೇಕ್‌ ರೆಹೋಬ್‌ ಎಂಬ ಪಟ್ಟಣಗಳು ಸೇರಿದ್ದವು. ಇಪ್ಪತ್ತೆರಡು ಪಟ್ಟಣಗಳೂ ಅವುಗಳ ಗ್ರಾಮ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ೇ ಆಶೇರನ ಗೋತ್ರದ ಮಕ್ಕಳಿಗೆ ಅವರ ಕುಟುಂಬಗಳ ಪ್ರಕಾರ ಈ ಪಟ್ಟಣಗಳೂ ಅವುಗಳ ಗ್ರಾಮಗಳೂ ಬಾಧ್ಯತೆಯ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ರನೇ ಚೀಟು ನಫ್ತಾಲಿಯ ಮಕ್ಕಳಿಗೆ ಅವರ ಕುಟುಂಬಗಳ ಪ್ರಕಾರ 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 ಮೇರೆಯು ಹೆಲೇಫಿನಿಂದ ಅಲ್ಲೋನಿನಿಂದ ಚಾನನ್ನಿಮ್‌, ಅದಾಮಿ, ನೆಕೆಬ್‌, ಯಬ್ನೆಯೇಲ್‌, ಇವುಗಳ ಮೇಲೆ ಹಾ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ಕ್ಕೂಮಿನವರೆಗೂ ಹೋಗಿ ಯೊರ್ದನಿಗೆ ಮುಗಿಯ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 ಮೇರೆಯು ಪಶ್ಚಿಮಕ್ಕೆ ಅಜ್ನೊತ್‌ ತಾಬಾರಿಗೆ ತಿರುಗಿ ಅಲ್ಲಿಂದ ಹುಕ್ಕೋಕಿಗೆ ಹೊರಟು ದಕ್ಷಿಣಕ್ಕೆ ಜೆಬುಲೂನ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ಿಮಕ್ಕೆ ಆಶೇರನನ್ನೂ ಸೂರ್ಯೋದಯದ ದಿಕ್ಕಿನಲ್ಲಿ ಯೊರ್ದನಿನ ಬಳಿಯ ಲ್ಲಿರುವ ಯೂದವನ್ನೂ ಮುಟ್ಟಿ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ರಲ್ಲಿ ರುವ ಕೋಟೆಗಳುಳ್ಳ ಪಟ್ಟಣಗಳು ಯಾವವಂದರೆ, ಚಿದ್ದೀಮ್‌, ಚೇರ್‌, ಹಮ್ಮತ್‌, ರಕ್ಕತ್‌, ಕಿನ್ನೆರೆತ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ಾಮಾ, ರಾಮಾ, ಹಾಚೋ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ೆದೆಷ್‌, ಎದ್ರೈ, ಎನ್‌ಹಾಚೊರ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ರೋನ್‌, ಮಿಗ್ದಲೇಲ್‌, ಹೊರೇಮ್‌, ಬೇತ್‌ಷೆಮೆಷೆ ಬೆತನಾತ್‌ ಮೊದಲಾದ ಹತ್ತೊಂಬತ್ತು ಪಟ್ಟಣಗಳೂ ಅವುಗಳ ಗ್ರಾಮ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ದೇ ನಫ್ತಾಲಿಯ ಗೋತ್ರದ ಮಕ್ಕಳಿಗೆ ಅವರ ಕುಟುಂಬಗಳ ಪ್ರಕಾರ ಪಟ್ಟಣಗಳೂ ಅವುಗಳ ಗ್ರಾಮಗಳೂ ದೊರೆತ ಬಾಧ್ಯತ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ದಲ್ಲದೆ ಏಳನೇ ಚೀಟು ದಾನನ ಗೋತ್ರದ ಮಕ್ಕಳಿಗೆ ಅವರ ಕುಟುಂಬಗಳ ಪ್ರಕಾರ 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ರ ಬಾದ್ಯತೆಯ ಮೇರೆಯು ಚೋರಾ, ಎಷ್ಟಾವೋಲ್‌, ಈರ್ಷೆಮೆಷ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ಶಾಲಬ್ಬೀನ್‌, ಅಯ್ಯಾಲೋನ್‌, ಇತ್ಲ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ಏಲೋನ್‌, ತಿಮ್ನಾ, ಎಕ್ರೋ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ಎಲ್ತೆಕೇ, ಗಿಬ್ಬೆತೋನ್‌, ಬಾಲತ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ಯೆಹುದ್‌, ಬೆನೇಬೆರಕ್‌, ಗತ್‌ಮ್ಮೋನ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ಮೇಯರ್ಕೋನ್‌, ರಕ್ಕೋನ್‌ ಎಂಬ ಪಟ್ಟಣಗಳು. ಯೊಪ್ಪಕ್ಕೆ ಎದುರಾದ ಮೇರೆಯು ಸ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ದಲ್ಲದೆ ದಾನನ ಮಕ್ಕಳ ಮೇರೆಯು ಅವರಿಗೆ ಸಾಲದಿದ್ದರಿಂದ ಅವರು ಹೊರಟು ಹೋಗಿ ಲೆಷೆಮಿನ ಮೇಲೆ ಯುದ್ಧಮಾಡ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 ಕತ್ತಿಯಿಂದ ಹೊಡೆದು ಸ್ವಾಧೀನ ಮಾಡಿಕೊಂಡು ಅದರಲ್ಲಿ ವಾಸವಾಗಿದ್ದು ಲೆಷೆಮಿಗೆ ತಮ್ಮ ತಂದೆಯಾದ ದಾನನ ಹೆಸ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ದಾನ್‌ ಎಂದು ಹೆಸರ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ಈ ಪಟ್ಟಣಗಳೂ ಅವುಗಳ ಗ್ರಾಮಗಳೂ ದಾನನ ಮಕ್ಕಳ ಗೋತ್ರಕ್ಕೆ ಅವರ ಕುಟುಂಬಗಳ ಪ್ರಕಾರ ದೊರೆತ ಬಾಧ್ಯತೆಯ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ಅವರು ದೇಶವನ್ನು ಅದರ ಮೇರೆಗಳ ಪ್ರಕಾರ ಬಾಧ್ಯತೆಯಾಗಿ ಹಂಚಿಕೊಂಡು ತೀರಿಸಿದಾಗ ಇಸ್ರಾ ಯೇಲ್‌ ಮಕ್ಕಳು ನೂನ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ನಿಗೆ ತಮ್ಮ ಮಧ್ಯದಲ್ಲಿ ಬಾಧ್ಯತೆಯ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ವನು ಕೇಳಿದ ಎಫ್ರಾಯಾಮ್‌ ಬೆಟ್ಟದಲ್ಲಿರುವ ತಿಮ್ನತ್‌ಸೆರಹ ಎಂಬ ಪಟ್ಟಣವನ್ನು ಕರ್ತನ ಮಾತಿನ ಪ್ರಕಾರ ಕೊಟ್ಟರ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ಪಟ್ಟಣವನ್ನು ಕಟ್ಟಿಸಿ ಅದರಲ್ಲಿ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ಯಾಜಕನಾದ ಎಲಿಯಾ ಜರನೂ ನೂನನ ಮಗನಾದ ಯೆಹೋಶುವನೂ ಇಸ್ರಾಯೇಲಿನ ಮಕ್ಕಳ ಗೋತ್ರಗಳ ಪಿತೃಗಳ ಹಿರಿಯರೂ ಶೀಲೋವಿನಲ್ಲಿ ಸಭ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ಡಾರದ ಬಾಗಲ ಬಳಿಯಲ್ಲಿ ಕರ್ತನ ಸಮ್ಮುಖದಲ್ಲಿ ಚೀಟು ಹಾಕಿ ಹಂಚಿಕೊಟ್ಟ ಬಾಧ್ಯತೆಗಳು ಇವೇ. ಹೀಗೆ ಅವರು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ಗವಾಗಿ ಹಂಚಿಕೊಂಡು ಪೂರೈ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2026-10-21T03:00:14Z</dcterms:created>
  <dcterms:modified xsi:type="dcterms:W3CDTF">2026-10-21T03:00:14Z</dcterms:modified>
  <dc:title>ಯೆಹೋಶುವ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