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presProps" Target="presProps.xml"/>
  <Relationship Id="rId40" Type="http://schemas.openxmlformats.org/officeDocument/2006/relationships/viewProps" Target="viewProps.xml"/>
  <Relationship Id="rId4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ேஜையையும் அதின் பணிமுட்டுகளையும், சுத்தமான குத்துவிளக்கையும் அதின் சகல கருவிகளையும், தூபபீடத்தையும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ேஜையையும் அதின் பணிமுட்டுகளையும், சுத்தமான குத்துவிளக்கையும் அதின் சகல கருவிகளையும், தூபபீடத்தையும்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கனபலிபீடத்தையும் அதின் சகல பணிமுட்டுகளையும், தொட்டியையும் அதின் பாதத்தையும்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கனபலிபீடத்தையும் அதின் சகல பணிமுட்டுகளையும், தொட்டியையும் அதின் பாதத்தையும்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ராதனை வஸ்திரங்களையும், ஆசாரிய ஊழியம் செய்வதற்கான ஆசாரியனாகிய ஆரோனின் பரிசுத்த வஸ்திரங்களையும், அவன் குமாரரின் வஸ்திரங்களையும்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ராதனை வஸ்திரங்களையும், ஆசாரிய ஊழியம் செய்வதற்கான ஆசாரியனாகிய ஆரோனின் பரிசுத்த வஸ்திரங்களையும், அவன் குமாரரின் வஸ்திரங்களையும்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ிஷேக தைலத்தையும், பரிசுத்த ஸ்தலத்துக்குச் சுகந்தவர்க்கங்களாகிய தூபவர்க்கத்தையும், நான் உனக்குக் கட்டளையிட்டபடியே, அவர்கள் செய்யவேண்டும் என்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ிஷேக தைலத்தையும், பரிசுத்த ஸ்தலத்துக்குச் சுகந்தவர்க்கங்களாகிய தூபவர்க்கத்தையும், நான் உனக்குக் கட்டளையிட்டபடியே, அவர்கள் செய்யவேண்டும் என்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ேலும், கர்த்தர் மோசேயினிடத்தில்: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 இஸ்ரவேல் புத்திரரை நோக்கி, நீங்கள் என் ஓய்வுநாட்களை ஆசரிக்க வேண்டும்; உங்களைப் பரிசுத்தப்படுத்துகிற கர்த்தர் நான் என்பதை நீங்கள் அறியும்படி, இது உங்கள் தலைமுறைதோறும் எனக்கும் உங்களுக்கும் அடையாளமாயிருக்க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ரத்தினங்களை முத்திரைவெட்டாக வெட்டிப் பதிக்கிறதற்கும், மரத்தில் சித்திரவேலைகளைச் செய்கிறதற்கும்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 இஸ்ரவேல் புத்திரரை நோக்கி, நீங்கள் என் ஓய்வுநாட்களை ஆசரிக்க வேண்டும்; உங்களைப் பரிசுத்தப்படுத்துகிற கர்த்தர் நான் என்பதை நீங்கள் அறியும்படி, இது உங்கள் தலைமுறைதோறும் எனக்கும் உங்களுக்கும் அடையாளமாயிருக்க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 இஸ்ரவேல் புத்திரரை நோக்கி, நீங்கள் என் ஓய்வுநாட்களை ஆசரிக்க வேண்டும்; உங்களைப் பரிசுத்தப்படுத்துகிற கர்த்தர் நான் என்பதை நீங்கள் அறியும்படி, இது உங்கள் தலைமுறைதோறும் எனக்கும் உங்களுக்கும் அடையாளமாயிருக்க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கையால், ஓய்வுநாளை ஆசரிப்பீர்களாக; அது உங்களுக்குப் பரிசுத்தமானது; அதைப் பரிசுத்தக் குலைச்சலாக்குகிறவன் கொலையுண்ணக்கடவன்; அதிலே வேலைசெய்கிற எந்த ஆத்துமாவும் தன் ஜனத்தின் நடுவில் இராதபடிக்கு அறுப்புண்டுபோவ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கையால், ஓய்வுநாளை ஆசரிப்பீர்களாக; அது உங்களுக்குப் பரிசுத்தமானது; அதைப் பரிசுத்தக் குலைச்சலாக்குகிறவன் கொலையுண்ணக்கடவன்; அதிலே வேலைசெய்கிற எந்த ஆத்துமாவும் தன் ஜனத்தின் நடுவில் இராதபடிக்கு அறுப்புண்டுபோவ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கையால், ஓய்வுநாளை ஆசரிப்பீர்களாக; அது உங்களுக்குப் பரிசுத்தமானது; அதைப் பரிசுத்தக் குலைச்சலாக்குகிறவன் கொலையுண்ணக்கடவன்; அதிலே வேலைசெய்கிற எந்த ஆத்துமாவும் தன் ஜனத்தின் நடுவில் இராதபடிக்கு அறுப்புண்டுபோவ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றுநாளும் வேலைசெய்யலாம்; ஏழாம் நாளோ வேலை ஒழிந்திருக்கும் ஓய்வுநாள்; அது கர்த்தருக்குப் பரிசுத்தமானது; ஓய்வுநாளில் வேலைசெய்கிறவன் எவனும் கொலைசெய்யப்படவேண்ட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றுநாளும் வேலைசெய்யலாம்; ஏழாம் நாளோ வேலை ஒழிந்திருக்கும் ஓய்வுநாள்; அது கர்த்தருக்குப் பரிசுத்தமானது; ஓய்வுநாளில் வேலைசெய்கிறவன் எவனும் கொலைசெய்யப்படவேண்டு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கையால், இஸ்ரவேல் புத்திரர் தங்கள் தலைமுறைதோறும் ஓய்வுநாளை நித்திய உடன்படிக்கையாக ஆசரிக்கும்படி, அதைக் கைக்கொள்ளக்கடவ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கையால், இஸ்ரவேல் புத்திரர் தங்கள் தலைமுறைதோறும் ஓய்வுநாளை நித்திய உடன்படிக்கையாக ஆசரிக்கும்படி, அதைக் கைக்கொள்ளக்கடவ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து என்றைக்கும் எனக்கும் இஸ்ரவேல் புத்திரருக்கும் அடையாளமாயிருக்கும்; ஆறுநாளைக்குள்ளே கர்த்தர் வானத்தையும் பூமியையும் உண்டாக்கி, ஏழாம் நாளிலே ஓய்ந்திருந்து பூரித்தார் என்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ற்றும் சகலவித வேலைகளையும் யூகித்துச் செய்கிறதற்கும் வேண்டிய ஞானமும் புத்தியும் அறிவும் அவனுக்கு உண்டாக, அவனை தேவஆவியினால் நிரப்பினே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து என்றைக்கும் எனக்கும் இஸ்ரவேல் புத்திரருக்கும் அடையாளமாயிருக்கும்; ஆறுநாளைக்குள்ளே கர்த்தர் வானத்தையும் பூமியையும் உண்டாக்கி, ஏழாம் நாளிலே ஓய்ந்திருந்து பூரித்தார் என்ற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ீனாய்மலையில் அவர் மோசேயோடே பேசி முடிந்தபின், தேவனுடைய விரலினால் எழுதப்பட்ட கற்பலகைகளாகிய சாட்சியின் இரண்டு பலகைகளை அவனிடத்தில் கொடுத்த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ீனாய்மலையில் அவர் மோசேயோடே பேசி முடிந்தபின், தேவனுடைய விரலினால் எழுதப்பட்ட கற்பலகைகளாகிய சாட்சியின் இரண்டு பலகைகளை அவனிடத்தில் கொடுத்த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னும் கர்த்தர் மோசேயை நோக்கி: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யூதாவின் கோத்திரத்தில் ஊருடைய மகனான ஊரியின் குமாரன் பெசலெயேலைப் பேர்சொல்லி அழைத்து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விநோதமான வேலைகளை அவன் யோசித்துச் செய்கிறதற்கும், பொன்னிலும் வெள்ளியிலும் வெண்கலத்திலும் வேலைசெய்கிறதற்கும்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விநோதமான வேலைகளை அவன் யோசித்துச் செய்கிறதற்கும், பொன்னிலும் வெள்ளியிலும் வெண்கலத்திலும் வேலைசெய்கிறதற்கும்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ற்றும் சகலவித வேலைகளையும் யூகித்துச் செய்கிறதற்கும் வேண்டிய ஞானமும் புத்தியும் அறிவும் அவனுக்கு உண்டாக, அவனை தேவஆவியினால் நிரப்பின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ேலும், தாண் கோத்திரத்திலுள்ள அகிசாமாகின் குமாரனாகிய அகோலியாபையும் அவனோடே துணையாகக் கூட்டினதுமன்றி, ஞான இருதயமுள்ள யாவருடைய இருதயத்திலும் ஞானத்தை அருளினேன்; நான் உனக்குக் கட்டளையிட்ட யாவையும் அவர்கள் செய்வ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ேலும், தாண் கோத்திரத்திலுள்ள அகிசாமாகின் குமாரனாகிய அகோலியாபையும் அவனோடே துணையாகக் கூட்டினதுமன்றி, ஞான இருதயமுள்ள யாவருடைய இருதயத்திலும் ஞானத்தை அருளினேன்; நான் உனக்குக் கட்டளையிட்ட யாவையும் அவர்கள் செய்வ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ேலும், தாண் கோத்திரத்திலுள்ள அகிசாமாகின் குமாரனாகிய அகோலியாபையும் அவனோடே துணையாகக் கூட்டினதுமன்றி, ஞான இருதயமுள்ள யாவருடைய இருதயத்திலும் ஞானத்தை அருளினேன்; நான் உனக்குக் கட்டளையிட்ட யாவையும் அவர்கள் செய்வ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சரிப்புக் கூடாரத்தையும் சாட்சிப் பெட்டியையும் அதின்மேலுள்ள கிருபாசனத்தையும், கூடாரத்திலுள்ள சகல பணிமுட்டுகளையும்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சரிப்புக் கூடாரத்தையும் சாட்சிப் பெட்டியையும் அதின்மேலுள்ள கிருபாசனத்தையும், கூடாரத்திலுள்ள சகல பணிமுட்டுகளையும்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6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 table and his furniture, and the pure candlestick with all his furniture, and the alta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incens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the altar of burnt offering with all his furniture, and the vessel that holds water and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o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the cloths of service, and the holy garments for Aaron the priest, and the garments of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ns, to minister in the priest's offic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the anointing oil, and sweet incense for the holy place: according to all that I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manded you shall they d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 LORD spoke unto Moses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Speak you also unto the children of Israel, saying, Verily my sabbaths all of you shall keep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o devise cunning works, to work in gold, and in silver, and in bras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it is a sign between me and you throughout your generations; that all of you may know that I a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 that does sanctify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ll of you shall keep the sabbath therefore; for it is holy unto you: every one that defiles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surely be put to death: for whosoever does any work therein, that soul shall be cut off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mong his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Six days may work be done; but in the seventh is the sabbath of rest, holy to the LOR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osoever does any work in the sabbath day, he shall surely be put to dea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Wherefore the children of Israel shall keep the sabbath, to observe the sabbath throughout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enerations, for a perpetual covena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It is a sign between me and the children of Israel for ever: for in six days the LORD mad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in cutting of stones, to set them, and in carving of timber, to work in all manner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ven and earth, and on the seventh day he rested, and was refresh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he gave unto Moses, when he had made an end of communing with him upon mount Sinai, tw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ables of testimony, tables of stone, written with the finger of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 LORD spoke unto Moses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ee, I have called by name Bezaleel the son of Uri, the son of Hur, of the tribe of Juda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I have filled him with the spirit of God, in wisdom, and in understanding, and in knowledg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in all manner of workmanship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kmanshi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I, behold, I have given with him Aholiab, the son of Ahisamach, of the tribe of Dan: and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hearts of all that are wise hearted I have put wisdom, that they may make all that I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manded you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 tabernacle of the congregation, and the ark of the testimony, and the mercy seat that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upon, and all the furniture of the tabernacl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2026-06-03T07:39:02Z</dcterms:created>
  <dcterms:modified xsi:type="dcterms:W3CDTF">2026-06-03T07:39:02Z</dcterms:modified>
  <dc:title>யாத்திராகமம் : 31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