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தாண் கோத்திரத்திலுள்ள அகிசாமாகின் குமாரனாகிய அகோலியாபையும் அவனோடே துணையாகக் கூட்டினதுமன்றி, ஞான இருதயமுள்ள யாவருடைய இருதயத்திலும் ஞானத்தை அருளினேன்; நான் உனக்குக் கட்டளையிட்ட யாவையும் அவர்கள் செய்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தாண் கோத்திரத்திலுள்ள அகிசாமாகின் குமாரனாகிய அகோலியாபையும் அவனோடே துணையாகக் கூட்டினதுமன்றி, ஞான இருதயமுள்ள யாவருடைய இருதயத்திலும் ஞானத்தை அருளினேன்; நான் உனக்குக் கட்டளையிட்ட யாவையும் அவர்கள் செய்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சரிப்புக் கூடாரத்தையும் சாட்சிப் பெட்டியையும் அதின்மேலுள்ள கிருபாசனத்தையும், கூடாரத்திலுள்ள சகல பணிமுட்டுகள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ஜையையும் அதின் பணிமுட்டுகளையும், சுத்தமான குத்துவிளக்கையும் அதின் சகல கருவிகளையும், தூபபீடத்த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கனபலிபீடத்தையும் அதின் சகல பணிமுட்டுகளையும், தொட்டியையும் அதின் பாதத்தைய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ராதனை வஸ்திரங்களையும், ஆசாரிய ஊழியம் செய்வதற்கான ஆசாரியனாகிய ஆரோனின் பரிசுத்த வஸ்திரங்களையும், அவன் குமாரரின் வஸ்திரங்களைய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ராதனை வஸ்திரங்களையும், ஆசாரிய ஊழியம் செய்வதற்கான ஆசாரியனாகிய ஆரோனின் பரிசுத்த வஸ்திரங்களையும், அவன் குமாரரின் வஸ்திரங்களைய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ிஷேக தைலத்தையும், பரிசுத்த ஸ்தலத்துக்குச் சுகந்தவர்க்கங்களாகிய தூபவர்க்கத்தையும், நான் உனக்குக் கட்டளையிட்டபடியே, அவர்கள் செய்யவேண்டும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ிஷேக தைலத்தையும், பரிசுத்த ஸ்தலத்துக்குச் சுகந்தவர்க்கங்களாகிய தூபவர்க்கத்தையும், நான் உனக்குக் கட்டளையிட்டபடியே, அவர்கள் செய்யவேண்டும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கர்த்தர் மோசேயினிடத்தில்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இஸ்ரவேல் புத்திரரை நோக்கி, நீங்கள் என் ஓய்வுநாட்களை ஆசரிக்க வேண்டும்; உங்களைப் பரிசுத்தப்படுத்துகிற கர்த்தர் நான் என்பதை நீங்கள் அறியும்படி, இது உங்கள் தலைமுறைதோறும் எனக்கும் உங்களுக்கும் அடையாளம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இஸ்ரவேல் புத்திரரை நோக்கி, நீங்கள் என் ஓய்வுநாட்களை ஆசரிக்க வேண்டும்; உங்களைப் பரிசுத்தப்படுத்துகிற கர்த்தர் நான் என்பதை நீங்கள் அறியும்படி, இது உங்கள் தலைமுறைதோறும் எனக்கும் உங்களுக்கும் அடையாளமாய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இஸ்ரவேல் புத்திரரை நோக்கி, நீங்கள் என் ஓய்வுநாட்களை ஆசரிக்க வேண்டும்; உங்களைப் பரிசுத்தப்படுத்துகிற கர்த்தர் நான் என்பதை நீங்கள் அறியும்படி, இது உங்கள் தலைமுறைதோறும் எனக்கும் உங்களுக்கும் அடையாளமாய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ஓய்வுநாளை ஆசரிப்பீர்களாக; அது உங்களுக்குப் பரிசுத்தமானது; அதைப் பரிசுத்தக் குலைச்சலாக்குகிறவன் கொலையுண்ணக்கடவன்; அதிலே வேலைசெய்கிற எந்த ஆத்துமாவும் தன் ஜனத்தின் நடுவில் இராதபடிக்கு அறுப்புண்டுபோவ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ஓய்வுநாளை ஆசரிப்பீர்களாக; அது உங்களுக்குப் பரிசுத்தமானது; அதைப் பரிசுத்தக் குலைச்சலாக்குகிறவன் கொலையுண்ணக்கடவன்; அதிலே வேலைசெய்கிற எந்த ஆத்துமாவும் தன் ஜனத்தின் நடுவில் இராதபடிக்கு அறுப்புண்டுபோ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ஓய்வுநாளை ஆசரிப்பீர்களாக; அது உங்களுக்குப் பரிசுத்தமானது; அதைப் பரிசுத்தக் குலைச்சலாக்குகிறவன் கொலையுண்ணக்கடவன்; அதிலே வேலைசெய்கிற எந்த ஆத்துமாவும் தன் ஜனத்தின் நடுவில் இராதபடிக்கு அறுப்புண்டுபோ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றுநாளும் வேலைசெய்யலாம்; ஏழாம் நாளோ வேலை ஒழிந்திருக்கும் ஓய்வுநாள்; அது கர்த்தருக்குப் பரிசுத்தமானது; ஓய்வுநாளில் வேலைசெய்கிறவன் எவனும் கொலைசெய்யப்பட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றுநாளும் வேலைசெய்யலாம்; ஏழாம் நாளோ வேலை ஒழிந்திருக்கும் ஓய்வுநாள்; அது கர்த்தருக்குப் பரிசுத்தமானது; ஓய்வுநாளில் வேலைசெய்கிறவன் எவனும் கொலைசெய்யப்பட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றுநாளும் வேலைசெய்யலாம்; ஏழாம் நாளோ வேலை ஒழிந்திருக்கும் ஓய்வுநாள்; அது கர்த்தருக்குப் பரிசுத்தமானது; ஓய்வுநாளில் வேலைசெய்கிறவன் எவனும் கொலைசெய்யப்பட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, இஸ்ரவேல் புத்திரர் தங்கள் தலைமுறைதோறும் ஓய்வுநாளை நித்திய உடன்படிக்கையாக ஆசரிக்கும்படி, அதைக் கைக்கொள்ளக்கடவ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யூதாவின் கோத்திரத்தில் ஊருடைய மகனான ஊரியின் குமாரன் பெசலெயேலைப் பேர்சொல்லி அழை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, இஸ்ரவேல் புத்திரர் தங்கள் தலைமுறைதோறும் ஓய்வுநாளை நித்திய உடன்படிக்கையாக ஆசரிக்கும்படி, அதைக் கைக்கொள்ளக்கடவ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 என்றைக்கும் எனக்கும் இஸ்ரவேல் புத்திரருக்கும் அடையாளமாயிருக்கும்; ஆறுநாளைக்குள்ளே கர்த்தர் வானத்தையும் பூமியையும் உண்டாக்கி, ஏழாம் நாளிலே ஓய்ந்திருந்து பூரித்தார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 என்றைக்கும் எனக்கும் இஸ்ரவேல் புத்திரருக்கும் அடையாளமாயிருக்கும்; ஆறுநாளைக்குள்ளே கர்த்தர் வானத்தையும் பூமியையும் உண்டாக்கி, ஏழாம் நாளிலே ஓய்ந்திருந்து பூரித்தார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 என்றைக்கும் எனக்கும் இஸ்ரவேல் புத்திரருக்கும் அடையாளமாயிருக்கும்; ஆறுநாளைக்குள்ளே கர்த்தர் வானத்தையும் பூமியையும் உண்டாக்கி, ஏழாம் நாளிலே ஓய்ந்திருந்து பூரித்தார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ீனாய்மலையில் அவர் மோசேயோடே பேசி முடிந்தபின், தேவனுடைய விரலினால் எழுதப்பட்ட கற்பலகைகளாகிய சாட்சியின் இரண்டு பலகைகளை அவனிடத்தில் கொடுத்த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ீனாய்மலையில் அவர் மோசேயோடே பேசி முடிந்தபின், தேவனுடைய விரலினால் எழுதப்பட்ட கற்பலகைகளாகிய சாட்சியின் இரண்டு பலகைகளை அவனிடத்தில் கொடுத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யூதாவின் கோத்திரத்தில் ஊருடைய மகனான ஊரியின் குமாரன் பெசலெயேலைப் பேர்சொல்லி அழை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நோதமான வேலைகளை அவன் யோசித்துச் செய்கிறதற்கும், பொன்னிலும் வெள்ளியிலும் வெண்கலத்திலும் வேலைசெய்கிறதற்க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த்தினங்களை முத்திரைவெட்டாக வெட்டிப் பதிக்கிறதற்கும், மரத்தில் சித்திரவேலைகளைச் செய்கிறதற்க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்றும் சகலவித வேலைகளையும் யூகித்துச் செய்கிறதற்கும் வேண்டிய ஞானமும் புத்தியும் அறிவும் அவனுக்கு உண்டாக, அவனை தேவஆவியினால் நிரப்பி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்றும் சகலவித வேலைகளையும் யூகித்துச் செய்கிறதற்கும் வேண்டிய ஞானமும் புத்தியும் அறிவும் அவனுக்கு உண்டாக, அவனை தேவஆவியினால் நிரப்பி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தாண் கோத்திரத்திலுள்ள அகிசாமாகின் குமாரனாகிய அகோலியாபையும் அவனோடே துணையாகக் கூட்டினதுமன்றி, ஞான இருதயமுள்ள யாவருடைய இருதயத்திலும் ஞானத்தை அருளினேன்; நான் உனக்குக் கட்டளையிட்ட யாவையும் அவர்கள் செய்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5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হীষামকের পুত্র| আমি বাকী কারিগরদের সব রকম দক্ষতা দিয়েছি যাতে ওরা তোমাকে দেওয়া আমার নির্দেশ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লন করতে পার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মাগম তাঁবু, সাক্ষ্যসিন্দুক, সাক্ষ্য সিন্দুকের ওপরের আচ্ছাদন এবং সমাগম তাঁবুর সমস্ত আসবাবপ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টেবিল ও তার ওপর রাখা যাবতীয় সব কিছু, আনুষঙ্গিক অংশসহ খাঁটি সোনার বাতিস্তম্ভটি এবং ধূপবেদ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হোমবলির বেদী এবং বেদীতে ব্যবহৃত জিনিসপত্র| হাত পা ধোযার পাত্র ও পাত্রের নীচের পায়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াজক হারোণের জন্য বোনা বিশেষ পোশাক পরিচ্ছদ এবং হারোণের পুত্ররা যখন যাজকের কাজ করবে তখন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বোনা বিশেষ পোশাক পরিচ্ছদ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ুগন্ধি অভিষেকের তেল, পবিত্র স্থানে ব্যবহারের সুগন্ধি ধূপ|আমি তোমাকে ঠিক য়েভাবে নির্দেশ দিয়ে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ঠিক সেইভাবেই তাদের এই জিনিসগুলো তৈরী করতে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মোশিক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খন প্রভু মোশিক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ইস্রায়েলের লোকদের এই কথাগুলি বলো: তোমরা অবশ্যই আমার বিশ্রামের দিন বিধি অনুসারে পালন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এটা অবশ্যই করবে কারণ প্রজন্মের পর প্রজন্ম এটা তোমার এবং আমার মধ্যে একটি প্রতীক চিহ্ন হিস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াজ করবে| এই চিহ্ন দেখাবে য়ে, আমিই প্রভু, তোমাদের পবিত্র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এই বিশ্রামের দিনকে একটি বিশেষ দিনের মর্য়াদা দেবে| যদি কেউ এই বিশেষ বিশ্রামের দিনকে অন্য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ধারণ দিনের মতো পালন করে তাহলে তাকে অবশ্যই হত্যা করতে হবে| যদি কেউ এই বিশ্রামের দিনেও কাজ কর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তাকে তার লোকদের থেকে বিতাড়িত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াজ করার জন্য সপ্তাহের বাকি ছয় দিন নির্দিষ্ট থাকবে কিন্তু সপ্তম দিনটি হবে বিশেষ বিশ্রামের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দিনটি তোলা থাকবে প্রভুর প্রতি সম্মান প্রদর্শনের দিন হিসেবে| এই বিশেষ বিশ্রামের দিনে কেউ কাজ কর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মৃত্য়ু অনিবার্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বিশ্রামের দিনটিকে সর্বদা মনে রেখে ইস্রায়েলের মানুষ বিশেষ দিন হিসেবে পালন করবে| তারা সর্বদা এ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আমার বিশেষ কাজের জন্য আমি যিহূদা বংশীয় একজনকে নির্বাচন করেছি| তার নাম হল বত্সলেল| বত্সলেল হ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নে চলবে| এটা হল আমার ও তাদের মধ্যে এক চিরস্থায়ী বন্দোবস্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বিশ্রামের দিনটি একটি চিরস্থায়ী চিহ্ন হিসেবে বেঁচে থাকবে আমার ও ইস্রায়েলের লোকদের মধ্যে|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প্তাহের ছয় দিন পরিশ্রম করে এই স্বর্গ ও মর্য়্ত তৈরী করেছেন| কিন্তু সপ্তম দিনে তিনি বিশ্রাম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সরের মধ্যে কাটিয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ীনয় পর্বতে এরপর প্রভু মোশির সঙ্গে কথোপকথন শেষ করলেন| তারপর তিনি বন্দোবস্ত লেখা দুটো সমান্তর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থর ফলক মোশিকে দিলেন| ঈশ্বর নিজের হাতে ঐ দুই পাথর ফলকে লিখ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ূরের পৌত্র এবং উরির পু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ি বত্সলেলকে ঈশ্বরের আত্মা, পটুতা, দক্ষতা এবং সমস্ত রকমের কলা ও শিল্পের জ্ঞান দিয়ে ভরে দি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বত্সলেল একজন ভাল শিল্পকার এবং সে সোনা, রূপো ও পিতল থেকে নানা জিনিসপত্র তৈরী কর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বত্সলেল নানা মণি মাণিক্য কাটতে ও তাতে খোদাই করে সুন্দর অলঙ্কার তৈরী করতে পারে| সে কাঠ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ল্পকর্মেও পারদর্শী| বত্সলেল সব ধরণের কাজ কর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বত্সলেলের সঙ্গে কাজ করার জন্য আমি অহলীযাবকে নির্বাচন করেছি| অহলীযাব হল দান পরিবারগোষ্ঠ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2026-07-31T18:57:08Z</dcterms:created>
  <dcterms:modified xsi:type="dcterms:W3CDTF">2026-07-31T18:57:08Z</dcterms:modified>
  <dc:title>யாத்திராகமம்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